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23"/>
  </p:notesMasterIdLst>
  <p:sldIdLst>
    <p:sldId id="347" r:id="rId2"/>
    <p:sldId id="271" r:id="rId3"/>
    <p:sldId id="302" r:id="rId4"/>
    <p:sldId id="354" r:id="rId5"/>
    <p:sldId id="355" r:id="rId6"/>
    <p:sldId id="356" r:id="rId7"/>
    <p:sldId id="366" r:id="rId8"/>
    <p:sldId id="350" r:id="rId9"/>
    <p:sldId id="317" r:id="rId10"/>
    <p:sldId id="307" r:id="rId11"/>
    <p:sldId id="358" r:id="rId12"/>
    <p:sldId id="359" r:id="rId13"/>
    <p:sldId id="368" r:id="rId14"/>
    <p:sldId id="360" r:id="rId15"/>
    <p:sldId id="361" r:id="rId16"/>
    <p:sldId id="362" r:id="rId17"/>
    <p:sldId id="363" r:id="rId18"/>
    <p:sldId id="364" r:id="rId19"/>
    <p:sldId id="367" r:id="rId20"/>
    <p:sldId id="365" r:id="rId21"/>
    <p:sldId id="304" r:id="rId22"/>
  </p:sldIdLst>
  <p:sldSz cx="19477038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6" userDrawn="1">
          <p15:clr>
            <a:srgbClr val="A4A3A4"/>
          </p15:clr>
        </p15:guide>
        <p15:guide id="2" pos="6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0BC7B9"/>
    <a:srgbClr val="212837"/>
    <a:srgbClr val="2891ED"/>
    <a:srgbClr val="28B0AA"/>
    <a:srgbClr val="EB7E21"/>
    <a:srgbClr val="D74142"/>
    <a:srgbClr val="D44465"/>
    <a:srgbClr val="674AB4"/>
    <a:srgbClr val="3B51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51" autoAdjust="0"/>
    <p:restoredTop sz="80704" autoAdjust="0"/>
  </p:normalViewPr>
  <p:slideViewPr>
    <p:cSldViewPr snapToGrid="0" showGuides="1">
      <p:cViewPr varScale="1">
        <p:scale>
          <a:sx n="57" d="100"/>
          <a:sy n="57" d="100"/>
        </p:scale>
        <p:origin x="106" y="187"/>
      </p:cViewPr>
      <p:guideLst>
        <p:guide orient="horz" pos="3456"/>
        <p:guide pos="6112"/>
      </p:guideLst>
    </p:cSldViewPr>
  </p:slid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96E86-5E67-4DFC-9D7D-D598240582E8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C7E86-76DE-4D38-A718-39A1E655A7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43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1pPr>
    <a:lvl2pPr marL="746150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2pPr>
    <a:lvl3pPr marL="1492301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3pPr>
    <a:lvl4pPr marL="2238451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4pPr>
    <a:lvl5pPr marL="2984602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5pPr>
    <a:lvl6pPr marL="3730752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6pPr>
    <a:lvl7pPr marL="4476902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7pPr>
    <a:lvl8pPr marL="5223053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8pPr>
    <a:lvl9pPr marL="5969203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90563" y="1143000"/>
            <a:ext cx="5476875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92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90563" y="1143000"/>
            <a:ext cx="5476875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597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90563" y="1143000"/>
            <a:ext cx="5476875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59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90563" y="1143000"/>
            <a:ext cx="5476875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128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90563" y="1143000"/>
            <a:ext cx="5476875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463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90563" y="1143000"/>
            <a:ext cx="5476875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0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90563" y="1143000"/>
            <a:ext cx="5476875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432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2608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054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678421" y="560439"/>
            <a:ext cx="9243306" cy="9851922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/>
          <a:lstStyle>
            <a:lvl1pPr marL="0" indent="0" algn="ctr"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7161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805291" y="3384048"/>
            <a:ext cx="3142852" cy="3532456"/>
          </a:xfrm>
          <a:custGeom>
            <a:avLst/>
            <a:gdLst>
              <a:gd name="connsiteX0" fmla="*/ 1571643 w 3142852"/>
              <a:gd name="connsiteY0" fmla="*/ 0 h 3532456"/>
              <a:gd name="connsiteX1" fmla="*/ 1601512 w 3142852"/>
              <a:gd name="connsiteY1" fmla="*/ 1541 h 3532456"/>
              <a:gd name="connsiteX2" fmla="*/ 1632249 w 3142852"/>
              <a:gd name="connsiteY2" fmla="*/ 6384 h 3532456"/>
              <a:gd name="connsiteX3" fmla="*/ 1663850 w 3142852"/>
              <a:gd name="connsiteY3" fmla="*/ 14088 h 3532456"/>
              <a:gd name="connsiteX4" fmla="*/ 1696534 w 3142852"/>
              <a:gd name="connsiteY4" fmla="*/ 25093 h 3532456"/>
              <a:gd name="connsiteX5" fmla="*/ 1731167 w 3142852"/>
              <a:gd name="connsiteY5" fmla="*/ 39402 h 3532456"/>
              <a:gd name="connsiteX6" fmla="*/ 1767962 w 3142852"/>
              <a:gd name="connsiteY6" fmla="*/ 56570 h 3532456"/>
              <a:gd name="connsiteX7" fmla="*/ 1807356 w 3142852"/>
              <a:gd name="connsiteY7" fmla="*/ 77042 h 3532456"/>
              <a:gd name="connsiteX8" fmla="*/ 1849781 w 3142852"/>
              <a:gd name="connsiteY8" fmla="*/ 100374 h 3532456"/>
              <a:gd name="connsiteX9" fmla="*/ 1895668 w 3142852"/>
              <a:gd name="connsiteY9" fmla="*/ 127229 h 3532456"/>
              <a:gd name="connsiteX10" fmla="*/ 1945668 w 3142852"/>
              <a:gd name="connsiteY10" fmla="*/ 156945 h 3532456"/>
              <a:gd name="connsiteX11" fmla="*/ 1999997 w 3142852"/>
              <a:gd name="connsiteY11" fmla="*/ 190182 h 3532456"/>
              <a:gd name="connsiteX12" fmla="*/ 2059304 w 3142852"/>
              <a:gd name="connsiteY12" fmla="*/ 226062 h 3532456"/>
              <a:gd name="connsiteX13" fmla="*/ 2123806 w 3142852"/>
              <a:gd name="connsiteY13" fmla="*/ 265462 h 3532456"/>
              <a:gd name="connsiteX14" fmla="*/ 2193936 w 3142852"/>
              <a:gd name="connsiteY14" fmla="*/ 307725 h 3532456"/>
              <a:gd name="connsiteX15" fmla="*/ 2270342 w 3142852"/>
              <a:gd name="connsiteY15" fmla="*/ 353510 h 3532456"/>
              <a:gd name="connsiteX16" fmla="*/ 2353459 w 3142852"/>
              <a:gd name="connsiteY16" fmla="*/ 401935 h 3532456"/>
              <a:gd name="connsiteX17" fmla="*/ 2436576 w 3142852"/>
              <a:gd name="connsiteY17" fmla="*/ 450142 h 3532456"/>
              <a:gd name="connsiteX18" fmla="*/ 2514065 w 3142852"/>
              <a:gd name="connsiteY18" fmla="*/ 493945 h 3532456"/>
              <a:gd name="connsiteX19" fmla="*/ 2585493 w 3142852"/>
              <a:gd name="connsiteY19" fmla="*/ 534007 h 3532456"/>
              <a:gd name="connsiteX20" fmla="*/ 2651727 w 3142852"/>
              <a:gd name="connsiteY20" fmla="*/ 570766 h 3532456"/>
              <a:gd name="connsiteX21" fmla="*/ 2712117 w 3142852"/>
              <a:gd name="connsiteY21" fmla="*/ 604225 h 3532456"/>
              <a:gd name="connsiteX22" fmla="*/ 2767744 w 3142852"/>
              <a:gd name="connsiteY22" fmla="*/ 635262 h 3532456"/>
              <a:gd name="connsiteX23" fmla="*/ 2818394 w 3142852"/>
              <a:gd name="connsiteY23" fmla="*/ 663876 h 3532456"/>
              <a:gd name="connsiteX24" fmla="*/ 2864281 w 3142852"/>
              <a:gd name="connsiteY24" fmla="*/ 690511 h 3532456"/>
              <a:gd name="connsiteX25" fmla="*/ 2905840 w 3142852"/>
              <a:gd name="connsiteY25" fmla="*/ 716044 h 3532456"/>
              <a:gd name="connsiteX26" fmla="*/ 2943286 w 3142852"/>
              <a:gd name="connsiteY26" fmla="*/ 740037 h 3532456"/>
              <a:gd name="connsiteX27" fmla="*/ 2976186 w 3142852"/>
              <a:gd name="connsiteY27" fmla="*/ 763370 h 3532456"/>
              <a:gd name="connsiteX28" fmla="*/ 3005840 w 3142852"/>
              <a:gd name="connsiteY28" fmla="*/ 786702 h 3532456"/>
              <a:gd name="connsiteX29" fmla="*/ 3031813 w 3142852"/>
              <a:gd name="connsiteY29" fmla="*/ 809595 h 3532456"/>
              <a:gd name="connsiteX30" fmla="*/ 3054108 w 3142852"/>
              <a:gd name="connsiteY30" fmla="*/ 833147 h 3532456"/>
              <a:gd name="connsiteX31" fmla="*/ 3073588 w 3142852"/>
              <a:gd name="connsiteY31" fmla="*/ 857580 h 3532456"/>
              <a:gd name="connsiteX32" fmla="*/ 3090038 w 3142852"/>
              <a:gd name="connsiteY32" fmla="*/ 883114 h 3532456"/>
              <a:gd name="connsiteX33" fmla="*/ 3103675 w 3142852"/>
              <a:gd name="connsiteY33" fmla="*/ 910189 h 3532456"/>
              <a:gd name="connsiteX34" fmla="*/ 3114930 w 3142852"/>
              <a:gd name="connsiteY34" fmla="*/ 939245 h 3532456"/>
              <a:gd name="connsiteX35" fmla="*/ 3124021 w 3142852"/>
              <a:gd name="connsiteY35" fmla="*/ 970722 h 3532456"/>
              <a:gd name="connsiteX36" fmla="*/ 3130731 w 3142852"/>
              <a:gd name="connsiteY36" fmla="*/ 1004840 h 3532456"/>
              <a:gd name="connsiteX37" fmla="*/ 3136142 w 3142852"/>
              <a:gd name="connsiteY37" fmla="*/ 1042039 h 3532456"/>
              <a:gd name="connsiteX38" fmla="*/ 3139605 w 3142852"/>
              <a:gd name="connsiteY38" fmla="*/ 1082762 h 3532456"/>
              <a:gd name="connsiteX39" fmla="*/ 3141770 w 3142852"/>
              <a:gd name="connsiteY39" fmla="*/ 1127225 h 3532456"/>
              <a:gd name="connsiteX40" fmla="*/ 3142636 w 3142852"/>
              <a:gd name="connsiteY40" fmla="*/ 1176091 h 3532456"/>
              <a:gd name="connsiteX41" fmla="*/ 3142852 w 3142852"/>
              <a:gd name="connsiteY41" fmla="*/ 1229800 h 3532456"/>
              <a:gd name="connsiteX42" fmla="*/ 3142203 w 3142852"/>
              <a:gd name="connsiteY42" fmla="*/ 1288352 h 3532456"/>
              <a:gd name="connsiteX43" fmla="*/ 3140904 w 3142852"/>
              <a:gd name="connsiteY43" fmla="*/ 1351966 h 3532456"/>
              <a:gd name="connsiteX44" fmla="*/ 3139605 w 3142852"/>
              <a:gd name="connsiteY44" fmla="*/ 1421743 h 3532456"/>
              <a:gd name="connsiteX45" fmla="*/ 3138090 w 3142852"/>
              <a:gd name="connsiteY45" fmla="*/ 1497684 h 3532456"/>
              <a:gd name="connsiteX46" fmla="*/ 3136791 w 3142852"/>
              <a:gd name="connsiteY46" fmla="*/ 1580009 h 3532456"/>
              <a:gd name="connsiteX47" fmla="*/ 3135709 w 3142852"/>
              <a:gd name="connsiteY47" fmla="*/ 1669596 h 3532456"/>
              <a:gd name="connsiteX48" fmla="*/ 3135277 w 3142852"/>
              <a:gd name="connsiteY48" fmla="*/ 1766229 h 3532456"/>
              <a:gd name="connsiteX49" fmla="*/ 3135709 w 3142852"/>
              <a:gd name="connsiteY49" fmla="*/ 1862860 h 3532456"/>
              <a:gd name="connsiteX50" fmla="*/ 3136791 w 3142852"/>
              <a:gd name="connsiteY50" fmla="*/ 1952449 h 3532456"/>
              <a:gd name="connsiteX51" fmla="*/ 3138090 w 3142852"/>
              <a:gd name="connsiteY51" fmla="*/ 2034773 h 3532456"/>
              <a:gd name="connsiteX52" fmla="*/ 3139605 w 3142852"/>
              <a:gd name="connsiteY52" fmla="*/ 2110713 h 3532456"/>
              <a:gd name="connsiteX53" fmla="*/ 3140904 w 3142852"/>
              <a:gd name="connsiteY53" fmla="*/ 2180490 h 3532456"/>
              <a:gd name="connsiteX54" fmla="*/ 3142203 w 3142852"/>
              <a:gd name="connsiteY54" fmla="*/ 2244105 h 3532456"/>
              <a:gd name="connsiteX55" fmla="*/ 3142852 w 3142852"/>
              <a:gd name="connsiteY55" fmla="*/ 2302656 h 3532456"/>
              <a:gd name="connsiteX56" fmla="*/ 3142636 w 3142852"/>
              <a:gd name="connsiteY56" fmla="*/ 2356365 h 3532456"/>
              <a:gd name="connsiteX57" fmla="*/ 3141770 w 3142852"/>
              <a:gd name="connsiteY57" fmla="*/ 2405231 h 3532456"/>
              <a:gd name="connsiteX58" fmla="*/ 3139605 w 3142852"/>
              <a:gd name="connsiteY58" fmla="*/ 2449695 h 3532456"/>
              <a:gd name="connsiteX59" fmla="*/ 3136142 w 3142852"/>
              <a:gd name="connsiteY59" fmla="*/ 2490417 h 3532456"/>
              <a:gd name="connsiteX60" fmla="*/ 3130948 w 3142852"/>
              <a:gd name="connsiteY60" fmla="*/ 2527617 h 3532456"/>
              <a:gd name="connsiteX61" fmla="*/ 3124021 w 3142852"/>
              <a:gd name="connsiteY61" fmla="*/ 2561736 h 3532456"/>
              <a:gd name="connsiteX62" fmla="*/ 3114930 w 3142852"/>
              <a:gd name="connsiteY62" fmla="*/ 2593213 h 3532456"/>
              <a:gd name="connsiteX63" fmla="*/ 3103675 w 3142852"/>
              <a:gd name="connsiteY63" fmla="*/ 2622267 h 3532456"/>
              <a:gd name="connsiteX64" fmla="*/ 3090038 w 3142852"/>
              <a:gd name="connsiteY64" fmla="*/ 2649342 h 3532456"/>
              <a:gd name="connsiteX65" fmla="*/ 3073588 w 3142852"/>
              <a:gd name="connsiteY65" fmla="*/ 2674876 h 3532456"/>
              <a:gd name="connsiteX66" fmla="*/ 3054108 w 3142852"/>
              <a:gd name="connsiteY66" fmla="*/ 2699309 h 3532456"/>
              <a:gd name="connsiteX67" fmla="*/ 3031813 w 3142852"/>
              <a:gd name="connsiteY67" fmla="*/ 2722862 h 3532456"/>
              <a:gd name="connsiteX68" fmla="*/ 3005840 w 3142852"/>
              <a:gd name="connsiteY68" fmla="*/ 2745754 h 3532456"/>
              <a:gd name="connsiteX69" fmla="*/ 2976402 w 3142852"/>
              <a:gd name="connsiteY69" fmla="*/ 2769086 h 3532456"/>
              <a:gd name="connsiteX70" fmla="*/ 2943286 w 3142852"/>
              <a:gd name="connsiteY70" fmla="*/ 2792419 h 3532456"/>
              <a:gd name="connsiteX71" fmla="*/ 2905840 w 3142852"/>
              <a:gd name="connsiteY71" fmla="*/ 2816632 h 3532456"/>
              <a:gd name="connsiteX72" fmla="*/ 2864498 w 3142852"/>
              <a:gd name="connsiteY72" fmla="*/ 2841945 h 3532456"/>
              <a:gd name="connsiteX73" fmla="*/ 2818394 w 3142852"/>
              <a:gd name="connsiteY73" fmla="*/ 2868580 h 3532456"/>
              <a:gd name="connsiteX74" fmla="*/ 2767744 w 3142852"/>
              <a:gd name="connsiteY74" fmla="*/ 2897196 h 3532456"/>
              <a:gd name="connsiteX75" fmla="*/ 2712117 w 3142852"/>
              <a:gd name="connsiteY75" fmla="*/ 2928232 h 3532456"/>
              <a:gd name="connsiteX76" fmla="*/ 2651727 w 3142852"/>
              <a:gd name="connsiteY76" fmla="*/ 2961910 h 3532456"/>
              <a:gd name="connsiteX77" fmla="*/ 2585493 w 3142852"/>
              <a:gd name="connsiteY77" fmla="*/ 2998669 h 3532456"/>
              <a:gd name="connsiteX78" fmla="*/ 2514065 w 3142852"/>
              <a:gd name="connsiteY78" fmla="*/ 3038511 h 3532456"/>
              <a:gd name="connsiteX79" fmla="*/ 2436576 w 3142852"/>
              <a:gd name="connsiteY79" fmla="*/ 3082314 h 3532456"/>
              <a:gd name="connsiteX80" fmla="*/ 2353459 w 3142852"/>
              <a:gd name="connsiteY80" fmla="*/ 3130521 h 3532456"/>
              <a:gd name="connsiteX81" fmla="*/ 2270342 w 3142852"/>
              <a:gd name="connsiteY81" fmla="*/ 3178947 h 3532456"/>
              <a:gd name="connsiteX82" fmla="*/ 2193936 w 3142852"/>
              <a:gd name="connsiteY82" fmla="*/ 3224731 h 3532456"/>
              <a:gd name="connsiteX83" fmla="*/ 2123806 w 3142852"/>
              <a:gd name="connsiteY83" fmla="*/ 3266994 h 3532456"/>
              <a:gd name="connsiteX84" fmla="*/ 2059304 w 3142852"/>
              <a:gd name="connsiteY84" fmla="*/ 3306395 h 3532456"/>
              <a:gd name="connsiteX85" fmla="*/ 1999997 w 3142852"/>
              <a:gd name="connsiteY85" fmla="*/ 3342274 h 3532456"/>
              <a:gd name="connsiteX86" fmla="*/ 1945668 w 3142852"/>
              <a:gd name="connsiteY86" fmla="*/ 3375513 h 3532456"/>
              <a:gd name="connsiteX87" fmla="*/ 1895668 w 3142852"/>
              <a:gd name="connsiteY87" fmla="*/ 3405228 h 3532456"/>
              <a:gd name="connsiteX88" fmla="*/ 1849781 w 3142852"/>
              <a:gd name="connsiteY88" fmla="*/ 3432083 h 3532456"/>
              <a:gd name="connsiteX89" fmla="*/ 1807356 w 3142852"/>
              <a:gd name="connsiteY89" fmla="*/ 3455415 h 3532456"/>
              <a:gd name="connsiteX90" fmla="*/ 1767962 w 3142852"/>
              <a:gd name="connsiteY90" fmla="*/ 3475886 h 3532456"/>
              <a:gd name="connsiteX91" fmla="*/ 1731167 w 3142852"/>
              <a:gd name="connsiteY91" fmla="*/ 3493055 h 3532456"/>
              <a:gd name="connsiteX92" fmla="*/ 1696534 w 3142852"/>
              <a:gd name="connsiteY92" fmla="*/ 3507363 h 3532456"/>
              <a:gd name="connsiteX93" fmla="*/ 1663850 w 3142852"/>
              <a:gd name="connsiteY93" fmla="*/ 3518369 h 3532456"/>
              <a:gd name="connsiteX94" fmla="*/ 1632249 w 3142852"/>
              <a:gd name="connsiteY94" fmla="*/ 3526073 h 3532456"/>
              <a:gd name="connsiteX95" fmla="*/ 1601512 w 3142852"/>
              <a:gd name="connsiteY95" fmla="*/ 3530916 h 3532456"/>
              <a:gd name="connsiteX96" fmla="*/ 1571643 w 3142852"/>
              <a:gd name="connsiteY96" fmla="*/ 3532456 h 3532456"/>
              <a:gd name="connsiteX97" fmla="*/ 1541339 w 3142852"/>
              <a:gd name="connsiteY97" fmla="*/ 3530916 h 3532456"/>
              <a:gd name="connsiteX98" fmla="*/ 1510604 w 3142852"/>
              <a:gd name="connsiteY98" fmla="*/ 3526073 h 3532456"/>
              <a:gd name="connsiteX99" fmla="*/ 1479003 w 3142852"/>
              <a:gd name="connsiteY99" fmla="*/ 3518369 h 3532456"/>
              <a:gd name="connsiteX100" fmla="*/ 1446318 w 3142852"/>
              <a:gd name="connsiteY100" fmla="*/ 3507363 h 3532456"/>
              <a:gd name="connsiteX101" fmla="*/ 1411687 w 3142852"/>
              <a:gd name="connsiteY101" fmla="*/ 3493055 h 3532456"/>
              <a:gd name="connsiteX102" fmla="*/ 1374890 w 3142852"/>
              <a:gd name="connsiteY102" fmla="*/ 3475886 h 3532456"/>
              <a:gd name="connsiteX103" fmla="*/ 1335496 w 3142852"/>
              <a:gd name="connsiteY103" fmla="*/ 3455415 h 3532456"/>
              <a:gd name="connsiteX104" fmla="*/ 1293071 w 3142852"/>
              <a:gd name="connsiteY104" fmla="*/ 3432083 h 3532456"/>
              <a:gd name="connsiteX105" fmla="*/ 1247184 w 3142852"/>
              <a:gd name="connsiteY105" fmla="*/ 3405228 h 3532456"/>
              <a:gd name="connsiteX106" fmla="*/ 1197184 w 3142852"/>
              <a:gd name="connsiteY106" fmla="*/ 3375513 h 3532456"/>
              <a:gd name="connsiteX107" fmla="*/ 1142856 w 3142852"/>
              <a:gd name="connsiteY107" fmla="*/ 3342274 h 3532456"/>
              <a:gd name="connsiteX108" fmla="*/ 1083548 w 3142852"/>
              <a:gd name="connsiteY108" fmla="*/ 3306395 h 3532456"/>
              <a:gd name="connsiteX109" fmla="*/ 1019046 w 3142852"/>
              <a:gd name="connsiteY109" fmla="*/ 3266994 h 3532456"/>
              <a:gd name="connsiteX110" fmla="*/ 948917 w 3142852"/>
              <a:gd name="connsiteY110" fmla="*/ 3224731 h 3532456"/>
              <a:gd name="connsiteX111" fmla="*/ 872510 w 3142852"/>
              <a:gd name="connsiteY111" fmla="*/ 3178947 h 3532456"/>
              <a:gd name="connsiteX112" fmla="*/ 789393 w 3142852"/>
              <a:gd name="connsiteY112" fmla="*/ 3130521 h 3532456"/>
              <a:gd name="connsiteX113" fmla="*/ 706276 w 3142852"/>
              <a:gd name="connsiteY113" fmla="*/ 3082314 h 3532456"/>
              <a:gd name="connsiteX114" fmla="*/ 628786 w 3142852"/>
              <a:gd name="connsiteY114" fmla="*/ 3038511 h 3532456"/>
              <a:gd name="connsiteX115" fmla="*/ 557359 w 3142852"/>
              <a:gd name="connsiteY115" fmla="*/ 2998450 h 3532456"/>
              <a:gd name="connsiteX116" fmla="*/ 491125 w 3142852"/>
              <a:gd name="connsiteY116" fmla="*/ 2961690 h 3532456"/>
              <a:gd name="connsiteX117" fmla="*/ 430735 w 3142852"/>
              <a:gd name="connsiteY117" fmla="*/ 2928232 h 3532456"/>
              <a:gd name="connsiteX118" fmla="*/ 375108 w 3142852"/>
              <a:gd name="connsiteY118" fmla="*/ 2897196 h 3532456"/>
              <a:gd name="connsiteX119" fmla="*/ 324458 w 3142852"/>
              <a:gd name="connsiteY119" fmla="*/ 2868580 h 3532456"/>
              <a:gd name="connsiteX120" fmla="*/ 278571 w 3142852"/>
              <a:gd name="connsiteY120" fmla="*/ 2841945 h 3532456"/>
              <a:gd name="connsiteX121" fmla="*/ 237012 w 3142852"/>
              <a:gd name="connsiteY121" fmla="*/ 2816412 h 3532456"/>
              <a:gd name="connsiteX122" fmla="*/ 199567 w 3142852"/>
              <a:gd name="connsiteY122" fmla="*/ 2792419 h 3532456"/>
              <a:gd name="connsiteX123" fmla="*/ 166667 w 3142852"/>
              <a:gd name="connsiteY123" fmla="*/ 2769086 h 3532456"/>
              <a:gd name="connsiteX124" fmla="*/ 137013 w 3142852"/>
              <a:gd name="connsiteY124" fmla="*/ 2745754 h 3532456"/>
              <a:gd name="connsiteX125" fmla="*/ 111039 w 3142852"/>
              <a:gd name="connsiteY125" fmla="*/ 2722862 h 3532456"/>
              <a:gd name="connsiteX126" fmla="*/ 88744 w 3142852"/>
              <a:gd name="connsiteY126" fmla="*/ 2699309 h 3532456"/>
              <a:gd name="connsiteX127" fmla="*/ 69264 w 3142852"/>
              <a:gd name="connsiteY127" fmla="*/ 2674876 h 3532456"/>
              <a:gd name="connsiteX128" fmla="*/ 52814 w 3142852"/>
              <a:gd name="connsiteY128" fmla="*/ 2649342 h 3532456"/>
              <a:gd name="connsiteX129" fmla="*/ 39178 w 3142852"/>
              <a:gd name="connsiteY129" fmla="*/ 2622267 h 3532456"/>
              <a:gd name="connsiteX130" fmla="*/ 27922 w 3142852"/>
              <a:gd name="connsiteY130" fmla="*/ 2593213 h 3532456"/>
              <a:gd name="connsiteX131" fmla="*/ 18831 w 3142852"/>
              <a:gd name="connsiteY131" fmla="*/ 2561736 h 3532456"/>
              <a:gd name="connsiteX132" fmla="*/ 12121 w 3142852"/>
              <a:gd name="connsiteY132" fmla="*/ 2527617 h 3532456"/>
              <a:gd name="connsiteX133" fmla="*/ 6710 w 3142852"/>
              <a:gd name="connsiteY133" fmla="*/ 2490417 h 3532456"/>
              <a:gd name="connsiteX134" fmla="*/ 3246 w 3142852"/>
              <a:gd name="connsiteY134" fmla="*/ 2449695 h 3532456"/>
              <a:gd name="connsiteX135" fmla="*/ 1082 w 3142852"/>
              <a:gd name="connsiteY135" fmla="*/ 2405231 h 3532456"/>
              <a:gd name="connsiteX136" fmla="*/ 216 w 3142852"/>
              <a:gd name="connsiteY136" fmla="*/ 2356365 h 3532456"/>
              <a:gd name="connsiteX137" fmla="*/ 0 w 3142852"/>
              <a:gd name="connsiteY137" fmla="*/ 2302656 h 3532456"/>
              <a:gd name="connsiteX138" fmla="*/ 649 w 3142852"/>
              <a:gd name="connsiteY138" fmla="*/ 2244105 h 3532456"/>
              <a:gd name="connsiteX139" fmla="*/ 1948 w 3142852"/>
              <a:gd name="connsiteY139" fmla="*/ 2180490 h 3532456"/>
              <a:gd name="connsiteX140" fmla="*/ 3246 w 3142852"/>
              <a:gd name="connsiteY140" fmla="*/ 2110713 h 3532456"/>
              <a:gd name="connsiteX141" fmla="*/ 4762 w 3142852"/>
              <a:gd name="connsiteY141" fmla="*/ 2034773 h 3532456"/>
              <a:gd name="connsiteX142" fmla="*/ 6061 w 3142852"/>
              <a:gd name="connsiteY142" fmla="*/ 1952449 h 3532456"/>
              <a:gd name="connsiteX143" fmla="*/ 7143 w 3142852"/>
              <a:gd name="connsiteY143" fmla="*/ 1862860 h 3532456"/>
              <a:gd name="connsiteX144" fmla="*/ 7576 w 3142852"/>
              <a:gd name="connsiteY144" fmla="*/ 1766229 h 3532456"/>
              <a:gd name="connsiteX145" fmla="*/ 7143 w 3142852"/>
              <a:gd name="connsiteY145" fmla="*/ 1669596 h 3532456"/>
              <a:gd name="connsiteX146" fmla="*/ 6061 w 3142852"/>
              <a:gd name="connsiteY146" fmla="*/ 1580009 h 3532456"/>
              <a:gd name="connsiteX147" fmla="*/ 4762 w 3142852"/>
              <a:gd name="connsiteY147" fmla="*/ 1497684 h 3532456"/>
              <a:gd name="connsiteX148" fmla="*/ 3246 w 3142852"/>
              <a:gd name="connsiteY148" fmla="*/ 1421743 h 3532456"/>
              <a:gd name="connsiteX149" fmla="*/ 1948 w 3142852"/>
              <a:gd name="connsiteY149" fmla="*/ 1351966 h 3532456"/>
              <a:gd name="connsiteX150" fmla="*/ 649 w 3142852"/>
              <a:gd name="connsiteY150" fmla="*/ 1288352 h 3532456"/>
              <a:gd name="connsiteX151" fmla="*/ 0 w 3142852"/>
              <a:gd name="connsiteY151" fmla="*/ 1229800 h 3532456"/>
              <a:gd name="connsiteX152" fmla="*/ 216 w 3142852"/>
              <a:gd name="connsiteY152" fmla="*/ 1176091 h 3532456"/>
              <a:gd name="connsiteX153" fmla="*/ 1082 w 3142852"/>
              <a:gd name="connsiteY153" fmla="*/ 1127225 h 3532456"/>
              <a:gd name="connsiteX154" fmla="*/ 3246 w 3142852"/>
              <a:gd name="connsiteY154" fmla="*/ 1082762 h 3532456"/>
              <a:gd name="connsiteX155" fmla="*/ 6710 w 3142852"/>
              <a:gd name="connsiteY155" fmla="*/ 1042039 h 3532456"/>
              <a:gd name="connsiteX156" fmla="*/ 11905 w 3142852"/>
              <a:gd name="connsiteY156" fmla="*/ 1004840 h 3532456"/>
              <a:gd name="connsiteX157" fmla="*/ 18831 w 3142852"/>
              <a:gd name="connsiteY157" fmla="*/ 970722 h 3532456"/>
              <a:gd name="connsiteX158" fmla="*/ 27922 w 3142852"/>
              <a:gd name="connsiteY158" fmla="*/ 939245 h 3532456"/>
              <a:gd name="connsiteX159" fmla="*/ 39178 w 3142852"/>
              <a:gd name="connsiteY159" fmla="*/ 910189 h 3532456"/>
              <a:gd name="connsiteX160" fmla="*/ 52814 w 3142852"/>
              <a:gd name="connsiteY160" fmla="*/ 883114 h 3532456"/>
              <a:gd name="connsiteX161" fmla="*/ 69264 w 3142852"/>
              <a:gd name="connsiteY161" fmla="*/ 857580 h 3532456"/>
              <a:gd name="connsiteX162" fmla="*/ 88744 w 3142852"/>
              <a:gd name="connsiteY162" fmla="*/ 833147 h 3532456"/>
              <a:gd name="connsiteX163" fmla="*/ 111039 w 3142852"/>
              <a:gd name="connsiteY163" fmla="*/ 809595 h 3532456"/>
              <a:gd name="connsiteX164" fmla="*/ 137013 w 3142852"/>
              <a:gd name="connsiteY164" fmla="*/ 786702 h 3532456"/>
              <a:gd name="connsiteX165" fmla="*/ 166450 w 3142852"/>
              <a:gd name="connsiteY165" fmla="*/ 763370 h 3532456"/>
              <a:gd name="connsiteX166" fmla="*/ 199567 w 3142852"/>
              <a:gd name="connsiteY166" fmla="*/ 740037 h 3532456"/>
              <a:gd name="connsiteX167" fmla="*/ 237012 w 3142852"/>
              <a:gd name="connsiteY167" fmla="*/ 715825 h 3532456"/>
              <a:gd name="connsiteX168" fmla="*/ 278354 w 3142852"/>
              <a:gd name="connsiteY168" fmla="*/ 690511 h 3532456"/>
              <a:gd name="connsiteX169" fmla="*/ 324458 w 3142852"/>
              <a:gd name="connsiteY169" fmla="*/ 663876 h 3532456"/>
              <a:gd name="connsiteX170" fmla="*/ 375108 w 3142852"/>
              <a:gd name="connsiteY170" fmla="*/ 635262 h 3532456"/>
              <a:gd name="connsiteX171" fmla="*/ 430735 w 3142852"/>
              <a:gd name="connsiteY171" fmla="*/ 604225 h 3532456"/>
              <a:gd name="connsiteX172" fmla="*/ 491125 w 3142852"/>
              <a:gd name="connsiteY172" fmla="*/ 570547 h 3532456"/>
              <a:gd name="connsiteX173" fmla="*/ 557359 w 3142852"/>
              <a:gd name="connsiteY173" fmla="*/ 533787 h 3532456"/>
              <a:gd name="connsiteX174" fmla="*/ 628786 w 3142852"/>
              <a:gd name="connsiteY174" fmla="*/ 493945 h 3532456"/>
              <a:gd name="connsiteX175" fmla="*/ 706276 w 3142852"/>
              <a:gd name="connsiteY175" fmla="*/ 450142 h 3532456"/>
              <a:gd name="connsiteX176" fmla="*/ 789393 w 3142852"/>
              <a:gd name="connsiteY176" fmla="*/ 401935 h 3532456"/>
              <a:gd name="connsiteX177" fmla="*/ 872510 w 3142852"/>
              <a:gd name="connsiteY177" fmla="*/ 353510 h 3532456"/>
              <a:gd name="connsiteX178" fmla="*/ 948917 w 3142852"/>
              <a:gd name="connsiteY178" fmla="*/ 307725 h 3532456"/>
              <a:gd name="connsiteX179" fmla="*/ 1019046 w 3142852"/>
              <a:gd name="connsiteY179" fmla="*/ 265462 h 3532456"/>
              <a:gd name="connsiteX180" fmla="*/ 1083548 w 3142852"/>
              <a:gd name="connsiteY180" fmla="*/ 226062 h 3532456"/>
              <a:gd name="connsiteX181" fmla="*/ 1142856 w 3142852"/>
              <a:gd name="connsiteY181" fmla="*/ 190182 h 3532456"/>
              <a:gd name="connsiteX182" fmla="*/ 1197184 w 3142852"/>
              <a:gd name="connsiteY182" fmla="*/ 156945 h 3532456"/>
              <a:gd name="connsiteX183" fmla="*/ 1247184 w 3142852"/>
              <a:gd name="connsiteY183" fmla="*/ 127229 h 3532456"/>
              <a:gd name="connsiteX184" fmla="*/ 1293071 w 3142852"/>
              <a:gd name="connsiteY184" fmla="*/ 100374 h 3532456"/>
              <a:gd name="connsiteX185" fmla="*/ 1335496 w 3142852"/>
              <a:gd name="connsiteY185" fmla="*/ 77042 h 3532456"/>
              <a:gd name="connsiteX186" fmla="*/ 1374890 w 3142852"/>
              <a:gd name="connsiteY186" fmla="*/ 56570 h 3532456"/>
              <a:gd name="connsiteX187" fmla="*/ 1411687 w 3142852"/>
              <a:gd name="connsiteY187" fmla="*/ 39402 h 3532456"/>
              <a:gd name="connsiteX188" fmla="*/ 1446318 w 3142852"/>
              <a:gd name="connsiteY188" fmla="*/ 25093 h 3532456"/>
              <a:gd name="connsiteX189" fmla="*/ 1479003 w 3142852"/>
              <a:gd name="connsiteY189" fmla="*/ 14088 h 3532456"/>
              <a:gd name="connsiteX190" fmla="*/ 1510604 w 3142852"/>
              <a:gd name="connsiteY190" fmla="*/ 6384 h 3532456"/>
              <a:gd name="connsiteX191" fmla="*/ 1541339 w 3142852"/>
              <a:gd name="connsiteY191" fmla="*/ 1541 h 3532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3142852" h="3532456">
                <a:moveTo>
                  <a:pt x="1571643" y="0"/>
                </a:moveTo>
                <a:lnTo>
                  <a:pt x="1601512" y="1541"/>
                </a:lnTo>
                <a:lnTo>
                  <a:pt x="1632249" y="6384"/>
                </a:lnTo>
                <a:lnTo>
                  <a:pt x="1663850" y="14088"/>
                </a:lnTo>
                <a:lnTo>
                  <a:pt x="1696534" y="25093"/>
                </a:lnTo>
                <a:lnTo>
                  <a:pt x="1731167" y="39402"/>
                </a:lnTo>
                <a:lnTo>
                  <a:pt x="1767962" y="56570"/>
                </a:lnTo>
                <a:lnTo>
                  <a:pt x="1807356" y="77042"/>
                </a:lnTo>
                <a:lnTo>
                  <a:pt x="1849781" y="100374"/>
                </a:lnTo>
                <a:lnTo>
                  <a:pt x="1895668" y="127229"/>
                </a:lnTo>
                <a:lnTo>
                  <a:pt x="1945668" y="156945"/>
                </a:lnTo>
                <a:lnTo>
                  <a:pt x="1999997" y="190182"/>
                </a:lnTo>
                <a:lnTo>
                  <a:pt x="2059304" y="226062"/>
                </a:lnTo>
                <a:lnTo>
                  <a:pt x="2123806" y="265462"/>
                </a:lnTo>
                <a:lnTo>
                  <a:pt x="2193936" y="307725"/>
                </a:lnTo>
                <a:lnTo>
                  <a:pt x="2270342" y="353510"/>
                </a:lnTo>
                <a:lnTo>
                  <a:pt x="2353459" y="401935"/>
                </a:lnTo>
                <a:lnTo>
                  <a:pt x="2436576" y="450142"/>
                </a:lnTo>
                <a:lnTo>
                  <a:pt x="2514065" y="493945"/>
                </a:lnTo>
                <a:lnTo>
                  <a:pt x="2585493" y="534007"/>
                </a:lnTo>
                <a:lnTo>
                  <a:pt x="2651727" y="570766"/>
                </a:lnTo>
                <a:lnTo>
                  <a:pt x="2712117" y="604225"/>
                </a:lnTo>
                <a:lnTo>
                  <a:pt x="2767744" y="635262"/>
                </a:lnTo>
                <a:lnTo>
                  <a:pt x="2818394" y="663876"/>
                </a:lnTo>
                <a:lnTo>
                  <a:pt x="2864281" y="690511"/>
                </a:lnTo>
                <a:lnTo>
                  <a:pt x="2905840" y="716044"/>
                </a:lnTo>
                <a:lnTo>
                  <a:pt x="2943286" y="740037"/>
                </a:lnTo>
                <a:lnTo>
                  <a:pt x="2976186" y="763370"/>
                </a:lnTo>
                <a:lnTo>
                  <a:pt x="3005840" y="786702"/>
                </a:lnTo>
                <a:lnTo>
                  <a:pt x="3031813" y="809595"/>
                </a:lnTo>
                <a:lnTo>
                  <a:pt x="3054108" y="833147"/>
                </a:lnTo>
                <a:lnTo>
                  <a:pt x="3073588" y="857580"/>
                </a:lnTo>
                <a:lnTo>
                  <a:pt x="3090038" y="883114"/>
                </a:lnTo>
                <a:lnTo>
                  <a:pt x="3103675" y="910189"/>
                </a:lnTo>
                <a:lnTo>
                  <a:pt x="3114930" y="939245"/>
                </a:lnTo>
                <a:lnTo>
                  <a:pt x="3124021" y="970722"/>
                </a:lnTo>
                <a:lnTo>
                  <a:pt x="3130731" y="1004840"/>
                </a:lnTo>
                <a:lnTo>
                  <a:pt x="3136142" y="1042039"/>
                </a:lnTo>
                <a:lnTo>
                  <a:pt x="3139605" y="1082762"/>
                </a:lnTo>
                <a:lnTo>
                  <a:pt x="3141770" y="1127225"/>
                </a:lnTo>
                <a:lnTo>
                  <a:pt x="3142636" y="1176091"/>
                </a:lnTo>
                <a:lnTo>
                  <a:pt x="3142852" y="1229800"/>
                </a:lnTo>
                <a:lnTo>
                  <a:pt x="3142203" y="1288352"/>
                </a:lnTo>
                <a:lnTo>
                  <a:pt x="3140904" y="1351966"/>
                </a:lnTo>
                <a:lnTo>
                  <a:pt x="3139605" y="1421743"/>
                </a:lnTo>
                <a:lnTo>
                  <a:pt x="3138090" y="1497684"/>
                </a:lnTo>
                <a:lnTo>
                  <a:pt x="3136791" y="1580009"/>
                </a:lnTo>
                <a:lnTo>
                  <a:pt x="3135709" y="1669596"/>
                </a:lnTo>
                <a:lnTo>
                  <a:pt x="3135277" y="1766229"/>
                </a:lnTo>
                <a:lnTo>
                  <a:pt x="3135709" y="1862860"/>
                </a:lnTo>
                <a:lnTo>
                  <a:pt x="3136791" y="1952449"/>
                </a:lnTo>
                <a:lnTo>
                  <a:pt x="3138090" y="2034773"/>
                </a:lnTo>
                <a:lnTo>
                  <a:pt x="3139605" y="2110713"/>
                </a:lnTo>
                <a:lnTo>
                  <a:pt x="3140904" y="2180490"/>
                </a:lnTo>
                <a:lnTo>
                  <a:pt x="3142203" y="2244105"/>
                </a:lnTo>
                <a:lnTo>
                  <a:pt x="3142852" y="2302656"/>
                </a:lnTo>
                <a:lnTo>
                  <a:pt x="3142636" y="2356365"/>
                </a:lnTo>
                <a:lnTo>
                  <a:pt x="3141770" y="2405231"/>
                </a:lnTo>
                <a:lnTo>
                  <a:pt x="3139605" y="2449695"/>
                </a:lnTo>
                <a:lnTo>
                  <a:pt x="3136142" y="2490417"/>
                </a:lnTo>
                <a:lnTo>
                  <a:pt x="3130948" y="2527617"/>
                </a:lnTo>
                <a:lnTo>
                  <a:pt x="3124021" y="2561736"/>
                </a:lnTo>
                <a:lnTo>
                  <a:pt x="3114930" y="2593213"/>
                </a:lnTo>
                <a:lnTo>
                  <a:pt x="3103675" y="2622267"/>
                </a:lnTo>
                <a:lnTo>
                  <a:pt x="3090038" y="2649342"/>
                </a:lnTo>
                <a:lnTo>
                  <a:pt x="3073588" y="2674876"/>
                </a:lnTo>
                <a:lnTo>
                  <a:pt x="3054108" y="2699309"/>
                </a:lnTo>
                <a:lnTo>
                  <a:pt x="3031813" y="2722862"/>
                </a:lnTo>
                <a:lnTo>
                  <a:pt x="3005840" y="2745754"/>
                </a:lnTo>
                <a:lnTo>
                  <a:pt x="2976402" y="2769086"/>
                </a:lnTo>
                <a:lnTo>
                  <a:pt x="2943286" y="2792419"/>
                </a:lnTo>
                <a:lnTo>
                  <a:pt x="2905840" y="2816632"/>
                </a:lnTo>
                <a:lnTo>
                  <a:pt x="2864498" y="2841945"/>
                </a:lnTo>
                <a:lnTo>
                  <a:pt x="2818394" y="2868580"/>
                </a:lnTo>
                <a:lnTo>
                  <a:pt x="2767744" y="2897196"/>
                </a:lnTo>
                <a:lnTo>
                  <a:pt x="2712117" y="2928232"/>
                </a:lnTo>
                <a:lnTo>
                  <a:pt x="2651727" y="2961910"/>
                </a:lnTo>
                <a:lnTo>
                  <a:pt x="2585493" y="2998669"/>
                </a:lnTo>
                <a:lnTo>
                  <a:pt x="2514065" y="3038511"/>
                </a:lnTo>
                <a:lnTo>
                  <a:pt x="2436576" y="3082314"/>
                </a:lnTo>
                <a:lnTo>
                  <a:pt x="2353459" y="3130521"/>
                </a:lnTo>
                <a:lnTo>
                  <a:pt x="2270342" y="3178947"/>
                </a:lnTo>
                <a:lnTo>
                  <a:pt x="2193936" y="3224731"/>
                </a:lnTo>
                <a:lnTo>
                  <a:pt x="2123806" y="3266994"/>
                </a:lnTo>
                <a:lnTo>
                  <a:pt x="2059304" y="3306395"/>
                </a:lnTo>
                <a:lnTo>
                  <a:pt x="1999997" y="3342274"/>
                </a:lnTo>
                <a:lnTo>
                  <a:pt x="1945668" y="3375513"/>
                </a:lnTo>
                <a:lnTo>
                  <a:pt x="1895668" y="3405228"/>
                </a:lnTo>
                <a:lnTo>
                  <a:pt x="1849781" y="3432083"/>
                </a:lnTo>
                <a:lnTo>
                  <a:pt x="1807356" y="3455415"/>
                </a:lnTo>
                <a:lnTo>
                  <a:pt x="1767962" y="3475886"/>
                </a:lnTo>
                <a:lnTo>
                  <a:pt x="1731167" y="3493055"/>
                </a:lnTo>
                <a:lnTo>
                  <a:pt x="1696534" y="3507363"/>
                </a:lnTo>
                <a:lnTo>
                  <a:pt x="1663850" y="3518369"/>
                </a:lnTo>
                <a:lnTo>
                  <a:pt x="1632249" y="3526073"/>
                </a:lnTo>
                <a:lnTo>
                  <a:pt x="1601512" y="3530916"/>
                </a:lnTo>
                <a:lnTo>
                  <a:pt x="1571643" y="3532456"/>
                </a:lnTo>
                <a:lnTo>
                  <a:pt x="1541339" y="3530916"/>
                </a:lnTo>
                <a:lnTo>
                  <a:pt x="1510604" y="3526073"/>
                </a:lnTo>
                <a:lnTo>
                  <a:pt x="1479003" y="3518369"/>
                </a:lnTo>
                <a:lnTo>
                  <a:pt x="1446318" y="3507363"/>
                </a:lnTo>
                <a:lnTo>
                  <a:pt x="1411687" y="3493055"/>
                </a:lnTo>
                <a:lnTo>
                  <a:pt x="1374890" y="3475886"/>
                </a:lnTo>
                <a:lnTo>
                  <a:pt x="1335496" y="3455415"/>
                </a:lnTo>
                <a:lnTo>
                  <a:pt x="1293071" y="3432083"/>
                </a:lnTo>
                <a:lnTo>
                  <a:pt x="1247184" y="3405228"/>
                </a:lnTo>
                <a:lnTo>
                  <a:pt x="1197184" y="3375513"/>
                </a:lnTo>
                <a:lnTo>
                  <a:pt x="1142856" y="3342274"/>
                </a:lnTo>
                <a:lnTo>
                  <a:pt x="1083548" y="3306395"/>
                </a:lnTo>
                <a:lnTo>
                  <a:pt x="1019046" y="3266994"/>
                </a:lnTo>
                <a:lnTo>
                  <a:pt x="948917" y="3224731"/>
                </a:lnTo>
                <a:lnTo>
                  <a:pt x="872510" y="3178947"/>
                </a:lnTo>
                <a:lnTo>
                  <a:pt x="789393" y="3130521"/>
                </a:lnTo>
                <a:lnTo>
                  <a:pt x="706276" y="3082314"/>
                </a:lnTo>
                <a:lnTo>
                  <a:pt x="628786" y="3038511"/>
                </a:lnTo>
                <a:lnTo>
                  <a:pt x="557359" y="2998450"/>
                </a:lnTo>
                <a:lnTo>
                  <a:pt x="491125" y="2961690"/>
                </a:lnTo>
                <a:lnTo>
                  <a:pt x="430735" y="2928232"/>
                </a:lnTo>
                <a:lnTo>
                  <a:pt x="375108" y="2897196"/>
                </a:lnTo>
                <a:lnTo>
                  <a:pt x="324458" y="2868580"/>
                </a:lnTo>
                <a:lnTo>
                  <a:pt x="278571" y="2841945"/>
                </a:lnTo>
                <a:lnTo>
                  <a:pt x="237012" y="2816412"/>
                </a:lnTo>
                <a:lnTo>
                  <a:pt x="199567" y="2792419"/>
                </a:lnTo>
                <a:lnTo>
                  <a:pt x="166667" y="2769086"/>
                </a:lnTo>
                <a:lnTo>
                  <a:pt x="137013" y="2745754"/>
                </a:lnTo>
                <a:lnTo>
                  <a:pt x="111039" y="2722862"/>
                </a:lnTo>
                <a:lnTo>
                  <a:pt x="88744" y="2699309"/>
                </a:lnTo>
                <a:lnTo>
                  <a:pt x="69264" y="2674876"/>
                </a:lnTo>
                <a:lnTo>
                  <a:pt x="52814" y="2649342"/>
                </a:lnTo>
                <a:lnTo>
                  <a:pt x="39178" y="2622267"/>
                </a:lnTo>
                <a:lnTo>
                  <a:pt x="27922" y="2593213"/>
                </a:lnTo>
                <a:lnTo>
                  <a:pt x="18831" y="2561736"/>
                </a:lnTo>
                <a:lnTo>
                  <a:pt x="12121" y="2527617"/>
                </a:lnTo>
                <a:lnTo>
                  <a:pt x="6710" y="2490417"/>
                </a:lnTo>
                <a:lnTo>
                  <a:pt x="3246" y="2449695"/>
                </a:lnTo>
                <a:lnTo>
                  <a:pt x="1082" y="2405231"/>
                </a:lnTo>
                <a:lnTo>
                  <a:pt x="216" y="2356365"/>
                </a:lnTo>
                <a:lnTo>
                  <a:pt x="0" y="2302656"/>
                </a:lnTo>
                <a:lnTo>
                  <a:pt x="649" y="2244105"/>
                </a:lnTo>
                <a:lnTo>
                  <a:pt x="1948" y="2180490"/>
                </a:lnTo>
                <a:lnTo>
                  <a:pt x="3246" y="2110713"/>
                </a:lnTo>
                <a:lnTo>
                  <a:pt x="4762" y="2034773"/>
                </a:lnTo>
                <a:lnTo>
                  <a:pt x="6061" y="1952449"/>
                </a:lnTo>
                <a:lnTo>
                  <a:pt x="7143" y="1862860"/>
                </a:lnTo>
                <a:lnTo>
                  <a:pt x="7576" y="1766229"/>
                </a:lnTo>
                <a:lnTo>
                  <a:pt x="7143" y="1669596"/>
                </a:lnTo>
                <a:lnTo>
                  <a:pt x="6061" y="1580009"/>
                </a:lnTo>
                <a:lnTo>
                  <a:pt x="4762" y="1497684"/>
                </a:lnTo>
                <a:lnTo>
                  <a:pt x="3246" y="1421743"/>
                </a:lnTo>
                <a:lnTo>
                  <a:pt x="1948" y="1351966"/>
                </a:lnTo>
                <a:lnTo>
                  <a:pt x="649" y="1288352"/>
                </a:lnTo>
                <a:lnTo>
                  <a:pt x="0" y="1229800"/>
                </a:lnTo>
                <a:lnTo>
                  <a:pt x="216" y="1176091"/>
                </a:lnTo>
                <a:lnTo>
                  <a:pt x="1082" y="1127225"/>
                </a:lnTo>
                <a:lnTo>
                  <a:pt x="3246" y="1082762"/>
                </a:lnTo>
                <a:lnTo>
                  <a:pt x="6710" y="1042039"/>
                </a:lnTo>
                <a:lnTo>
                  <a:pt x="11905" y="1004840"/>
                </a:lnTo>
                <a:lnTo>
                  <a:pt x="18831" y="970722"/>
                </a:lnTo>
                <a:lnTo>
                  <a:pt x="27922" y="939245"/>
                </a:lnTo>
                <a:lnTo>
                  <a:pt x="39178" y="910189"/>
                </a:lnTo>
                <a:lnTo>
                  <a:pt x="52814" y="883114"/>
                </a:lnTo>
                <a:lnTo>
                  <a:pt x="69264" y="857580"/>
                </a:lnTo>
                <a:lnTo>
                  <a:pt x="88744" y="833147"/>
                </a:lnTo>
                <a:lnTo>
                  <a:pt x="111039" y="809595"/>
                </a:lnTo>
                <a:lnTo>
                  <a:pt x="137013" y="786702"/>
                </a:lnTo>
                <a:lnTo>
                  <a:pt x="166450" y="763370"/>
                </a:lnTo>
                <a:lnTo>
                  <a:pt x="199567" y="740037"/>
                </a:lnTo>
                <a:lnTo>
                  <a:pt x="237012" y="715825"/>
                </a:lnTo>
                <a:lnTo>
                  <a:pt x="278354" y="690511"/>
                </a:lnTo>
                <a:lnTo>
                  <a:pt x="324458" y="663876"/>
                </a:lnTo>
                <a:lnTo>
                  <a:pt x="375108" y="635262"/>
                </a:lnTo>
                <a:lnTo>
                  <a:pt x="430735" y="604225"/>
                </a:lnTo>
                <a:lnTo>
                  <a:pt x="491125" y="570547"/>
                </a:lnTo>
                <a:lnTo>
                  <a:pt x="557359" y="533787"/>
                </a:lnTo>
                <a:lnTo>
                  <a:pt x="628786" y="493945"/>
                </a:lnTo>
                <a:lnTo>
                  <a:pt x="706276" y="450142"/>
                </a:lnTo>
                <a:lnTo>
                  <a:pt x="789393" y="401935"/>
                </a:lnTo>
                <a:lnTo>
                  <a:pt x="872510" y="353510"/>
                </a:lnTo>
                <a:lnTo>
                  <a:pt x="948917" y="307725"/>
                </a:lnTo>
                <a:lnTo>
                  <a:pt x="1019046" y="265462"/>
                </a:lnTo>
                <a:lnTo>
                  <a:pt x="1083548" y="226062"/>
                </a:lnTo>
                <a:lnTo>
                  <a:pt x="1142856" y="190182"/>
                </a:lnTo>
                <a:lnTo>
                  <a:pt x="1197184" y="156945"/>
                </a:lnTo>
                <a:lnTo>
                  <a:pt x="1247184" y="127229"/>
                </a:lnTo>
                <a:lnTo>
                  <a:pt x="1293071" y="100374"/>
                </a:lnTo>
                <a:lnTo>
                  <a:pt x="1335496" y="77042"/>
                </a:lnTo>
                <a:lnTo>
                  <a:pt x="1374890" y="56570"/>
                </a:lnTo>
                <a:lnTo>
                  <a:pt x="1411687" y="39402"/>
                </a:lnTo>
                <a:lnTo>
                  <a:pt x="1446318" y="25093"/>
                </a:lnTo>
                <a:lnTo>
                  <a:pt x="1479003" y="14088"/>
                </a:lnTo>
                <a:lnTo>
                  <a:pt x="1510604" y="6384"/>
                </a:lnTo>
                <a:lnTo>
                  <a:pt x="1541339" y="154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2967226" y="3384048"/>
            <a:ext cx="3142852" cy="3532456"/>
          </a:xfrm>
          <a:custGeom>
            <a:avLst/>
            <a:gdLst>
              <a:gd name="connsiteX0" fmla="*/ 1571643 w 3142852"/>
              <a:gd name="connsiteY0" fmla="*/ 0 h 3532456"/>
              <a:gd name="connsiteX1" fmla="*/ 1601512 w 3142852"/>
              <a:gd name="connsiteY1" fmla="*/ 1541 h 3532456"/>
              <a:gd name="connsiteX2" fmla="*/ 1632249 w 3142852"/>
              <a:gd name="connsiteY2" fmla="*/ 6384 h 3532456"/>
              <a:gd name="connsiteX3" fmla="*/ 1663850 w 3142852"/>
              <a:gd name="connsiteY3" fmla="*/ 14088 h 3532456"/>
              <a:gd name="connsiteX4" fmla="*/ 1696534 w 3142852"/>
              <a:gd name="connsiteY4" fmla="*/ 25093 h 3532456"/>
              <a:gd name="connsiteX5" fmla="*/ 1731167 w 3142852"/>
              <a:gd name="connsiteY5" fmla="*/ 39402 h 3532456"/>
              <a:gd name="connsiteX6" fmla="*/ 1767962 w 3142852"/>
              <a:gd name="connsiteY6" fmla="*/ 56570 h 3532456"/>
              <a:gd name="connsiteX7" fmla="*/ 1807356 w 3142852"/>
              <a:gd name="connsiteY7" fmla="*/ 77042 h 3532456"/>
              <a:gd name="connsiteX8" fmla="*/ 1849781 w 3142852"/>
              <a:gd name="connsiteY8" fmla="*/ 100374 h 3532456"/>
              <a:gd name="connsiteX9" fmla="*/ 1895668 w 3142852"/>
              <a:gd name="connsiteY9" fmla="*/ 127229 h 3532456"/>
              <a:gd name="connsiteX10" fmla="*/ 1945668 w 3142852"/>
              <a:gd name="connsiteY10" fmla="*/ 156945 h 3532456"/>
              <a:gd name="connsiteX11" fmla="*/ 1999997 w 3142852"/>
              <a:gd name="connsiteY11" fmla="*/ 190182 h 3532456"/>
              <a:gd name="connsiteX12" fmla="*/ 2059304 w 3142852"/>
              <a:gd name="connsiteY12" fmla="*/ 226062 h 3532456"/>
              <a:gd name="connsiteX13" fmla="*/ 2123806 w 3142852"/>
              <a:gd name="connsiteY13" fmla="*/ 265462 h 3532456"/>
              <a:gd name="connsiteX14" fmla="*/ 2193936 w 3142852"/>
              <a:gd name="connsiteY14" fmla="*/ 307725 h 3532456"/>
              <a:gd name="connsiteX15" fmla="*/ 2270342 w 3142852"/>
              <a:gd name="connsiteY15" fmla="*/ 353510 h 3532456"/>
              <a:gd name="connsiteX16" fmla="*/ 2353459 w 3142852"/>
              <a:gd name="connsiteY16" fmla="*/ 401935 h 3532456"/>
              <a:gd name="connsiteX17" fmla="*/ 2436576 w 3142852"/>
              <a:gd name="connsiteY17" fmla="*/ 450142 h 3532456"/>
              <a:gd name="connsiteX18" fmla="*/ 2514065 w 3142852"/>
              <a:gd name="connsiteY18" fmla="*/ 493945 h 3532456"/>
              <a:gd name="connsiteX19" fmla="*/ 2585493 w 3142852"/>
              <a:gd name="connsiteY19" fmla="*/ 534007 h 3532456"/>
              <a:gd name="connsiteX20" fmla="*/ 2651727 w 3142852"/>
              <a:gd name="connsiteY20" fmla="*/ 570766 h 3532456"/>
              <a:gd name="connsiteX21" fmla="*/ 2712117 w 3142852"/>
              <a:gd name="connsiteY21" fmla="*/ 604225 h 3532456"/>
              <a:gd name="connsiteX22" fmla="*/ 2767744 w 3142852"/>
              <a:gd name="connsiteY22" fmla="*/ 635262 h 3532456"/>
              <a:gd name="connsiteX23" fmla="*/ 2818394 w 3142852"/>
              <a:gd name="connsiteY23" fmla="*/ 663876 h 3532456"/>
              <a:gd name="connsiteX24" fmla="*/ 2864281 w 3142852"/>
              <a:gd name="connsiteY24" fmla="*/ 690511 h 3532456"/>
              <a:gd name="connsiteX25" fmla="*/ 2905840 w 3142852"/>
              <a:gd name="connsiteY25" fmla="*/ 716044 h 3532456"/>
              <a:gd name="connsiteX26" fmla="*/ 2943286 w 3142852"/>
              <a:gd name="connsiteY26" fmla="*/ 740037 h 3532456"/>
              <a:gd name="connsiteX27" fmla="*/ 2976186 w 3142852"/>
              <a:gd name="connsiteY27" fmla="*/ 763370 h 3532456"/>
              <a:gd name="connsiteX28" fmla="*/ 3005840 w 3142852"/>
              <a:gd name="connsiteY28" fmla="*/ 786702 h 3532456"/>
              <a:gd name="connsiteX29" fmla="*/ 3031813 w 3142852"/>
              <a:gd name="connsiteY29" fmla="*/ 809595 h 3532456"/>
              <a:gd name="connsiteX30" fmla="*/ 3054108 w 3142852"/>
              <a:gd name="connsiteY30" fmla="*/ 833147 h 3532456"/>
              <a:gd name="connsiteX31" fmla="*/ 3073588 w 3142852"/>
              <a:gd name="connsiteY31" fmla="*/ 857580 h 3532456"/>
              <a:gd name="connsiteX32" fmla="*/ 3090038 w 3142852"/>
              <a:gd name="connsiteY32" fmla="*/ 883114 h 3532456"/>
              <a:gd name="connsiteX33" fmla="*/ 3103675 w 3142852"/>
              <a:gd name="connsiteY33" fmla="*/ 910189 h 3532456"/>
              <a:gd name="connsiteX34" fmla="*/ 3114930 w 3142852"/>
              <a:gd name="connsiteY34" fmla="*/ 939245 h 3532456"/>
              <a:gd name="connsiteX35" fmla="*/ 3124021 w 3142852"/>
              <a:gd name="connsiteY35" fmla="*/ 970722 h 3532456"/>
              <a:gd name="connsiteX36" fmla="*/ 3130731 w 3142852"/>
              <a:gd name="connsiteY36" fmla="*/ 1004840 h 3532456"/>
              <a:gd name="connsiteX37" fmla="*/ 3136142 w 3142852"/>
              <a:gd name="connsiteY37" fmla="*/ 1042039 h 3532456"/>
              <a:gd name="connsiteX38" fmla="*/ 3139605 w 3142852"/>
              <a:gd name="connsiteY38" fmla="*/ 1082762 h 3532456"/>
              <a:gd name="connsiteX39" fmla="*/ 3141770 w 3142852"/>
              <a:gd name="connsiteY39" fmla="*/ 1127225 h 3532456"/>
              <a:gd name="connsiteX40" fmla="*/ 3142636 w 3142852"/>
              <a:gd name="connsiteY40" fmla="*/ 1176091 h 3532456"/>
              <a:gd name="connsiteX41" fmla="*/ 3142852 w 3142852"/>
              <a:gd name="connsiteY41" fmla="*/ 1229800 h 3532456"/>
              <a:gd name="connsiteX42" fmla="*/ 3142203 w 3142852"/>
              <a:gd name="connsiteY42" fmla="*/ 1288352 h 3532456"/>
              <a:gd name="connsiteX43" fmla="*/ 3140904 w 3142852"/>
              <a:gd name="connsiteY43" fmla="*/ 1351966 h 3532456"/>
              <a:gd name="connsiteX44" fmla="*/ 3139605 w 3142852"/>
              <a:gd name="connsiteY44" fmla="*/ 1421743 h 3532456"/>
              <a:gd name="connsiteX45" fmla="*/ 3138090 w 3142852"/>
              <a:gd name="connsiteY45" fmla="*/ 1497684 h 3532456"/>
              <a:gd name="connsiteX46" fmla="*/ 3136791 w 3142852"/>
              <a:gd name="connsiteY46" fmla="*/ 1580009 h 3532456"/>
              <a:gd name="connsiteX47" fmla="*/ 3135709 w 3142852"/>
              <a:gd name="connsiteY47" fmla="*/ 1669596 h 3532456"/>
              <a:gd name="connsiteX48" fmla="*/ 3135277 w 3142852"/>
              <a:gd name="connsiteY48" fmla="*/ 1766229 h 3532456"/>
              <a:gd name="connsiteX49" fmla="*/ 3135709 w 3142852"/>
              <a:gd name="connsiteY49" fmla="*/ 1862860 h 3532456"/>
              <a:gd name="connsiteX50" fmla="*/ 3136791 w 3142852"/>
              <a:gd name="connsiteY50" fmla="*/ 1952449 h 3532456"/>
              <a:gd name="connsiteX51" fmla="*/ 3138090 w 3142852"/>
              <a:gd name="connsiteY51" fmla="*/ 2034773 h 3532456"/>
              <a:gd name="connsiteX52" fmla="*/ 3139605 w 3142852"/>
              <a:gd name="connsiteY52" fmla="*/ 2110713 h 3532456"/>
              <a:gd name="connsiteX53" fmla="*/ 3140904 w 3142852"/>
              <a:gd name="connsiteY53" fmla="*/ 2180490 h 3532456"/>
              <a:gd name="connsiteX54" fmla="*/ 3142203 w 3142852"/>
              <a:gd name="connsiteY54" fmla="*/ 2244105 h 3532456"/>
              <a:gd name="connsiteX55" fmla="*/ 3142852 w 3142852"/>
              <a:gd name="connsiteY55" fmla="*/ 2302656 h 3532456"/>
              <a:gd name="connsiteX56" fmla="*/ 3142636 w 3142852"/>
              <a:gd name="connsiteY56" fmla="*/ 2356365 h 3532456"/>
              <a:gd name="connsiteX57" fmla="*/ 3141770 w 3142852"/>
              <a:gd name="connsiteY57" fmla="*/ 2405231 h 3532456"/>
              <a:gd name="connsiteX58" fmla="*/ 3139605 w 3142852"/>
              <a:gd name="connsiteY58" fmla="*/ 2449695 h 3532456"/>
              <a:gd name="connsiteX59" fmla="*/ 3136142 w 3142852"/>
              <a:gd name="connsiteY59" fmla="*/ 2490417 h 3532456"/>
              <a:gd name="connsiteX60" fmla="*/ 3130948 w 3142852"/>
              <a:gd name="connsiteY60" fmla="*/ 2527617 h 3532456"/>
              <a:gd name="connsiteX61" fmla="*/ 3124021 w 3142852"/>
              <a:gd name="connsiteY61" fmla="*/ 2561736 h 3532456"/>
              <a:gd name="connsiteX62" fmla="*/ 3114930 w 3142852"/>
              <a:gd name="connsiteY62" fmla="*/ 2593213 h 3532456"/>
              <a:gd name="connsiteX63" fmla="*/ 3103675 w 3142852"/>
              <a:gd name="connsiteY63" fmla="*/ 2622267 h 3532456"/>
              <a:gd name="connsiteX64" fmla="*/ 3090038 w 3142852"/>
              <a:gd name="connsiteY64" fmla="*/ 2649342 h 3532456"/>
              <a:gd name="connsiteX65" fmla="*/ 3073588 w 3142852"/>
              <a:gd name="connsiteY65" fmla="*/ 2674876 h 3532456"/>
              <a:gd name="connsiteX66" fmla="*/ 3054108 w 3142852"/>
              <a:gd name="connsiteY66" fmla="*/ 2699309 h 3532456"/>
              <a:gd name="connsiteX67" fmla="*/ 3031813 w 3142852"/>
              <a:gd name="connsiteY67" fmla="*/ 2722862 h 3532456"/>
              <a:gd name="connsiteX68" fmla="*/ 3005840 w 3142852"/>
              <a:gd name="connsiteY68" fmla="*/ 2745754 h 3532456"/>
              <a:gd name="connsiteX69" fmla="*/ 2976402 w 3142852"/>
              <a:gd name="connsiteY69" fmla="*/ 2769086 h 3532456"/>
              <a:gd name="connsiteX70" fmla="*/ 2943286 w 3142852"/>
              <a:gd name="connsiteY70" fmla="*/ 2792419 h 3532456"/>
              <a:gd name="connsiteX71" fmla="*/ 2905840 w 3142852"/>
              <a:gd name="connsiteY71" fmla="*/ 2816632 h 3532456"/>
              <a:gd name="connsiteX72" fmla="*/ 2864498 w 3142852"/>
              <a:gd name="connsiteY72" fmla="*/ 2841945 h 3532456"/>
              <a:gd name="connsiteX73" fmla="*/ 2818394 w 3142852"/>
              <a:gd name="connsiteY73" fmla="*/ 2868580 h 3532456"/>
              <a:gd name="connsiteX74" fmla="*/ 2767744 w 3142852"/>
              <a:gd name="connsiteY74" fmla="*/ 2897196 h 3532456"/>
              <a:gd name="connsiteX75" fmla="*/ 2712117 w 3142852"/>
              <a:gd name="connsiteY75" fmla="*/ 2928232 h 3532456"/>
              <a:gd name="connsiteX76" fmla="*/ 2651727 w 3142852"/>
              <a:gd name="connsiteY76" fmla="*/ 2961910 h 3532456"/>
              <a:gd name="connsiteX77" fmla="*/ 2585493 w 3142852"/>
              <a:gd name="connsiteY77" fmla="*/ 2998669 h 3532456"/>
              <a:gd name="connsiteX78" fmla="*/ 2514065 w 3142852"/>
              <a:gd name="connsiteY78" fmla="*/ 3038511 h 3532456"/>
              <a:gd name="connsiteX79" fmla="*/ 2436576 w 3142852"/>
              <a:gd name="connsiteY79" fmla="*/ 3082314 h 3532456"/>
              <a:gd name="connsiteX80" fmla="*/ 2353459 w 3142852"/>
              <a:gd name="connsiteY80" fmla="*/ 3130521 h 3532456"/>
              <a:gd name="connsiteX81" fmla="*/ 2270342 w 3142852"/>
              <a:gd name="connsiteY81" fmla="*/ 3178947 h 3532456"/>
              <a:gd name="connsiteX82" fmla="*/ 2193936 w 3142852"/>
              <a:gd name="connsiteY82" fmla="*/ 3224731 h 3532456"/>
              <a:gd name="connsiteX83" fmla="*/ 2123806 w 3142852"/>
              <a:gd name="connsiteY83" fmla="*/ 3266994 h 3532456"/>
              <a:gd name="connsiteX84" fmla="*/ 2059304 w 3142852"/>
              <a:gd name="connsiteY84" fmla="*/ 3306395 h 3532456"/>
              <a:gd name="connsiteX85" fmla="*/ 1999997 w 3142852"/>
              <a:gd name="connsiteY85" fmla="*/ 3342274 h 3532456"/>
              <a:gd name="connsiteX86" fmla="*/ 1945668 w 3142852"/>
              <a:gd name="connsiteY86" fmla="*/ 3375513 h 3532456"/>
              <a:gd name="connsiteX87" fmla="*/ 1895668 w 3142852"/>
              <a:gd name="connsiteY87" fmla="*/ 3405228 h 3532456"/>
              <a:gd name="connsiteX88" fmla="*/ 1849781 w 3142852"/>
              <a:gd name="connsiteY88" fmla="*/ 3432083 h 3532456"/>
              <a:gd name="connsiteX89" fmla="*/ 1807356 w 3142852"/>
              <a:gd name="connsiteY89" fmla="*/ 3455415 h 3532456"/>
              <a:gd name="connsiteX90" fmla="*/ 1767962 w 3142852"/>
              <a:gd name="connsiteY90" fmla="*/ 3475886 h 3532456"/>
              <a:gd name="connsiteX91" fmla="*/ 1731167 w 3142852"/>
              <a:gd name="connsiteY91" fmla="*/ 3493055 h 3532456"/>
              <a:gd name="connsiteX92" fmla="*/ 1696534 w 3142852"/>
              <a:gd name="connsiteY92" fmla="*/ 3507363 h 3532456"/>
              <a:gd name="connsiteX93" fmla="*/ 1663850 w 3142852"/>
              <a:gd name="connsiteY93" fmla="*/ 3518369 h 3532456"/>
              <a:gd name="connsiteX94" fmla="*/ 1632249 w 3142852"/>
              <a:gd name="connsiteY94" fmla="*/ 3526073 h 3532456"/>
              <a:gd name="connsiteX95" fmla="*/ 1601512 w 3142852"/>
              <a:gd name="connsiteY95" fmla="*/ 3530916 h 3532456"/>
              <a:gd name="connsiteX96" fmla="*/ 1571643 w 3142852"/>
              <a:gd name="connsiteY96" fmla="*/ 3532456 h 3532456"/>
              <a:gd name="connsiteX97" fmla="*/ 1541339 w 3142852"/>
              <a:gd name="connsiteY97" fmla="*/ 3530916 h 3532456"/>
              <a:gd name="connsiteX98" fmla="*/ 1510604 w 3142852"/>
              <a:gd name="connsiteY98" fmla="*/ 3526073 h 3532456"/>
              <a:gd name="connsiteX99" fmla="*/ 1479003 w 3142852"/>
              <a:gd name="connsiteY99" fmla="*/ 3518369 h 3532456"/>
              <a:gd name="connsiteX100" fmla="*/ 1446318 w 3142852"/>
              <a:gd name="connsiteY100" fmla="*/ 3507363 h 3532456"/>
              <a:gd name="connsiteX101" fmla="*/ 1411687 w 3142852"/>
              <a:gd name="connsiteY101" fmla="*/ 3493055 h 3532456"/>
              <a:gd name="connsiteX102" fmla="*/ 1374890 w 3142852"/>
              <a:gd name="connsiteY102" fmla="*/ 3475886 h 3532456"/>
              <a:gd name="connsiteX103" fmla="*/ 1335496 w 3142852"/>
              <a:gd name="connsiteY103" fmla="*/ 3455415 h 3532456"/>
              <a:gd name="connsiteX104" fmla="*/ 1293071 w 3142852"/>
              <a:gd name="connsiteY104" fmla="*/ 3432083 h 3532456"/>
              <a:gd name="connsiteX105" fmla="*/ 1247184 w 3142852"/>
              <a:gd name="connsiteY105" fmla="*/ 3405228 h 3532456"/>
              <a:gd name="connsiteX106" fmla="*/ 1197184 w 3142852"/>
              <a:gd name="connsiteY106" fmla="*/ 3375513 h 3532456"/>
              <a:gd name="connsiteX107" fmla="*/ 1142856 w 3142852"/>
              <a:gd name="connsiteY107" fmla="*/ 3342274 h 3532456"/>
              <a:gd name="connsiteX108" fmla="*/ 1083548 w 3142852"/>
              <a:gd name="connsiteY108" fmla="*/ 3306395 h 3532456"/>
              <a:gd name="connsiteX109" fmla="*/ 1019046 w 3142852"/>
              <a:gd name="connsiteY109" fmla="*/ 3266994 h 3532456"/>
              <a:gd name="connsiteX110" fmla="*/ 948917 w 3142852"/>
              <a:gd name="connsiteY110" fmla="*/ 3224731 h 3532456"/>
              <a:gd name="connsiteX111" fmla="*/ 872510 w 3142852"/>
              <a:gd name="connsiteY111" fmla="*/ 3178947 h 3532456"/>
              <a:gd name="connsiteX112" fmla="*/ 789393 w 3142852"/>
              <a:gd name="connsiteY112" fmla="*/ 3130521 h 3532456"/>
              <a:gd name="connsiteX113" fmla="*/ 706276 w 3142852"/>
              <a:gd name="connsiteY113" fmla="*/ 3082314 h 3532456"/>
              <a:gd name="connsiteX114" fmla="*/ 628786 w 3142852"/>
              <a:gd name="connsiteY114" fmla="*/ 3038511 h 3532456"/>
              <a:gd name="connsiteX115" fmla="*/ 557359 w 3142852"/>
              <a:gd name="connsiteY115" fmla="*/ 2998450 h 3532456"/>
              <a:gd name="connsiteX116" fmla="*/ 491125 w 3142852"/>
              <a:gd name="connsiteY116" fmla="*/ 2961690 h 3532456"/>
              <a:gd name="connsiteX117" fmla="*/ 430735 w 3142852"/>
              <a:gd name="connsiteY117" fmla="*/ 2928232 h 3532456"/>
              <a:gd name="connsiteX118" fmla="*/ 375108 w 3142852"/>
              <a:gd name="connsiteY118" fmla="*/ 2897196 h 3532456"/>
              <a:gd name="connsiteX119" fmla="*/ 324458 w 3142852"/>
              <a:gd name="connsiteY119" fmla="*/ 2868580 h 3532456"/>
              <a:gd name="connsiteX120" fmla="*/ 278571 w 3142852"/>
              <a:gd name="connsiteY120" fmla="*/ 2841945 h 3532456"/>
              <a:gd name="connsiteX121" fmla="*/ 237012 w 3142852"/>
              <a:gd name="connsiteY121" fmla="*/ 2816412 h 3532456"/>
              <a:gd name="connsiteX122" fmla="*/ 199567 w 3142852"/>
              <a:gd name="connsiteY122" fmla="*/ 2792419 h 3532456"/>
              <a:gd name="connsiteX123" fmla="*/ 166667 w 3142852"/>
              <a:gd name="connsiteY123" fmla="*/ 2769086 h 3532456"/>
              <a:gd name="connsiteX124" fmla="*/ 137013 w 3142852"/>
              <a:gd name="connsiteY124" fmla="*/ 2745754 h 3532456"/>
              <a:gd name="connsiteX125" fmla="*/ 111039 w 3142852"/>
              <a:gd name="connsiteY125" fmla="*/ 2722862 h 3532456"/>
              <a:gd name="connsiteX126" fmla="*/ 88744 w 3142852"/>
              <a:gd name="connsiteY126" fmla="*/ 2699309 h 3532456"/>
              <a:gd name="connsiteX127" fmla="*/ 69264 w 3142852"/>
              <a:gd name="connsiteY127" fmla="*/ 2674876 h 3532456"/>
              <a:gd name="connsiteX128" fmla="*/ 52814 w 3142852"/>
              <a:gd name="connsiteY128" fmla="*/ 2649342 h 3532456"/>
              <a:gd name="connsiteX129" fmla="*/ 39178 w 3142852"/>
              <a:gd name="connsiteY129" fmla="*/ 2622267 h 3532456"/>
              <a:gd name="connsiteX130" fmla="*/ 27922 w 3142852"/>
              <a:gd name="connsiteY130" fmla="*/ 2593213 h 3532456"/>
              <a:gd name="connsiteX131" fmla="*/ 18831 w 3142852"/>
              <a:gd name="connsiteY131" fmla="*/ 2561736 h 3532456"/>
              <a:gd name="connsiteX132" fmla="*/ 12121 w 3142852"/>
              <a:gd name="connsiteY132" fmla="*/ 2527617 h 3532456"/>
              <a:gd name="connsiteX133" fmla="*/ 6710 w 3142852"/>
              <a:gd name="connsiteY133" fmla="*/ 2490417 h 3532456"/>
              <a:gd name="connsiteX134" fmla="*/ 3246 w 3142852"/>
              <a:gd name="connsiteY134" fmla="*/ 2449695 h 3532456"/>
              <a:gd name="connsiteX135" fmla="*/ 1082 w 3142852"/>
              <a:gd name="connsiteY135" fmla="*/ 2405231 h 3532456"/>
              <a:gd name="connsiteX136" fmla="*/ 216 w 3142852"/>
              <a:gd name="connsiteY136" fmla="*/ 2356365 h 3532456"/>
              <a:gd name="connsiteX137" fmla="*/ 0 w 3142852"/>
              <a:gd name="connsiteY137" fmla="*/ 2302656 h 3532456"/>
              <a:gd name="connsiteX138" fmla="*/ 649 w 3142852"/>
              <a:gd name="connsiteY138" fmla="*/ 2244105 h 3532456"/>
              <a:gd name="connsiteX139" fmla="*/ 1948 w 3142852"/>
              <a:gd name="connsiteY139" fmla="*/ 2180490 h 3532456"/>
              <a:gd name="connsiteX140" fmla="*/ 3246 w 3142852"/>
              <a:gd name="connsiteY140" fmla="*/ 2110713 h 3532456"/>
              <a:gd name="connsiteX141" fmla="*/ 4762 w 3142852"/>
              <a:gd name="connsiteY141" fmla="*/ 2034773 h 3532456"/>
              <a:gd name="connsiteX142" fmla="*/ 6061 w 3142852"/>
              <a:gd name="connsiteY142" fmla="*/ 1952449 h 3532456"/>
              <a:gd name="connsiteX143" fmla="*/ 7143 w 3142852"/>
              <a:gd name="connsiteY143" fmla="*/ 1862860 h 3532456"/>
              <a:gd name="connsiteX144" fmla="*/ 7576 w 3142852"/>
              <a:gd name="connsiteY144" fmla="*/ 1766229 h 3532456"/>
              <a:gd name="connsiteX145" fmla="*/ 7143 w 3142852"/>
              <a:gd name="connsiteY145" fmla="*/ 1669596 h 3532456"/>
              <a:gd name="connsiteX146" fmla="*/ 6061 w 3142852"/>
              <a:gd name="connsiteY146" fmla="*/ 1580009 h 3532456"/>
              <a:gd name="connsiteX147" fmla="*/ 4762 w 3142852"/>
              <a:gd name="connsiteY147" fmla="*/ 1497684 h 3532456"/>
              <a:gd name="connsiteX148" fmla="*/ 3246 w 3142852"/>
              <a:gd name="connsiteY148" fmla="*/ 1421743 h 3532456"/>
              <a:gd name="connsiteX149" fmla="*/ 1948 w 3142852"/>
              <a:gd name="connsiteY149" fmla="*/ 1351966 h 3532456"/>
              <a:gd name="connsiteX150" fmla="*/ 649 w 3142852"/>
              <a:gd name="connsiteY150" fmla="*/ 1288352 h 3532456"/>
              <a:gd name="connsiteX151" fmla="*/ 0 w 3142852"/>
              <a:gd name="connsiteY151" fmla="*/ 1229800 h 3532456"/>
              <a:gd name="connsiteX152" fmla="*/ 216 w 3142852"/>
              <a:gd name="connsiteY152" fmla="*/ 1176091 h 3532456"/>
              <a:gd name="connsiteX153" fmla="*/ 1082 w 3142852"/>
              <a:gd name="connsiteY153" fmla="*/ 1127225 h 3532456"/>
              <a:gd name="connsiteX154" fmla="*/ 3246 w 3142852"/>
              <a:gd name="connsiteY154" fmla="*/ 1082762 h 3532456"/>
              <a:gd name="connsiteX155" fmla="*/ 6710 w 3142852"/>
              <a:gd name="connsiteY155" fmla="*/ 1042039 h 3532456"/>
              <a:gd name="connsiteX156" fmla="*/ 11905 w 3142852"/>
              <a:gd name="connsiteY156" fmla="*/ 1004840 h 3532456"/>
              <a:gd name="connsiteX157" fmla="*/ 18831 w 3142852"/>
              <a:gd name="connsiteY157" fmla="*/ 970722 h 3532456"/>
              <a:gd name="connsiteX158" fmla="*/ 27922 w 3142852"/>
              <a:gd name="connsiteY158" fmla="*/ 939245 h 3532456"/>
              <a:gd name="connsiteX159" fmla="*/ 39178 w 3142852"/>
              <a:gd name="connsiteY159" fmla="*/ 910189 h 3532456"/>
              <a:gd name="connsiteX160" fmla="*/ 52814 w 3142852"/>
              <a:gd name="connsiteY160" fmla="*/ 883114 h 3532456"/>
              <a:gd name="connsiteX161" fmla="*/ 69264 w 3142852"/>
              <a:gd name="connsiteY161" fmla="*/ 857580 h 3532456"/>
              <a:gd name="connsiteX162" fmla="*/ 88744 w 3142852"/>
              <a:gd name="connsiteY162" fmla="*/ 833147 h 3532456"/>
              <a:gd name="connsiteX163" fmla="*/ 111039 w 3142852"/>
              <a:gd name="connsiteY163" fmla="*/ 809595 h 3532456"/>
              <a:gd name="connsiteX164" fmla="*/ 137013 w 3142852"/>
              <a:gd name="connsiteY164" fmla="*/ 786702 h 3532456"/>
              <a:gd name="connsiteX165" fmla="*/ 166450 w 3142852"/>
              <a:gd name="connsiteY165" fmla="*/ 763370 h 3532456"/>
              <a:gd name="connsiteX166" fmla="*/ 199567 w 3142852"/>
              <a:gd name="connsiteY166" fmla="*/ 740037 h 3532456"/>
              <a:gd name="connsiteX167" fmla="*/ 237012 w 3142852"/>
              <a:gd name="connsiteY167" fmla="*/ 715825 h 3532456"/>
              <a:gd name="connsiteX168" fmla="*/ 278354 w 3142852"/>
              <a:gd name="connsiteY168" fmla="*/ 690511 h 3532456"/>
              <a:gd name="connsiteX169" fmla="*/ 324458 w 3142852"/>
              <a:gd name="connsiteY169" fmla="*/ 663876 h 3532456"/>
              <a:gd name="connsiteX170" fmla="*/ 375108 w 3142852"/>
              <a:gd name="connsiteY170" fmla="*/ 635262 h 3532456"/>
              <a:gd name="connsiteX171" fmla="*/ 430735 w 3142852"/>
              <a:gd name="connsiteY171" fmla="*/ 604225 h 3532456"/>
              <a:gd name="connsiteX172" fmla="*/ 491125 w 3142852"/>
              <a:gd name="connsiteY172" fmla="*/ 570547 h 3532456"/>
              <a:gd name="connsiteX173" fmla="*/ 557359 w 3142852"/>
              <a:gd name="connsiteY173" fmla="*/ 533787 h 3532456"/>
              <a:gd name="connsiteX174" fmla="*/ 628786 w 3142852"/>
              <a:gd name="connsiteY174" fmla="*/ 493945 h 3532456"/>
              <a:gd name="connsiteX175" fmla="*/ 706276 w 3142852"/>
              <a:gd name="connsiteY175" fmla="*/ 450142 h 3532456"/>
              <a:gd name="connsiteX176" fmla="*/ 789393 w 3142852"/>
              <a:gd name="connsiteY176" fmla="*/ 401935 h 3532456"/>
              <a:gd name="connsiteX177" fmla="*/ 872510 w 3142852"/>
              <a:gd name="connsiteY177" fmla="*/ 353510 h 3532456"/>
              <a:gd name="connsiteX178" fmla="*/ 948917 w 3142852"/>
              <a:gd name="connsiteY178" fmla="*/ 307725 h 3532456"/>
              <a:gd name="connsiteX179" fmla="*/ 1019046 w 3142852"/>
              <a:gd name="connsiteY179" fmla="*/ 265462 h 3532456"/>
              <a:gd name="connsiteX180" fmla="*/ 1083548 w 3142852"/>
              <a:gd name="connsiteY180" fmla="*/ 226062 h 3532456"/>
              <a:gd name="connsiteX181" fmla="*/ 1142856 w 3142852"/>
              <a:gd name="connsiteY181" fmla="*/ 190182 h 3532456"/>
              <a:gd name="connsiteX182" fmla="*/ 1197184 w 3142852"/>
              <a:gd name="connsiteY182" fmla="*/ 156945 h 3532456"/>
              <a:gd name="connsiteX183" fmla="*/ 1247184 w 3142852"/>
              <a:gd name="connsiteY183" fmla="*/ 127229 h 3532456"/>
              <a:gd name="connsiteX184" fmla="*/ 1293071 w 3142852"/>
              <a:gd name="connsiteY184" fmla="*/ 100374 h 3532456"/>
              <a:gd name="connsiteX185" fmla="*/ 1335496 w 3142852"/>
              <a:gd name="connsiteY185" fmla="*/ 77042 h 3532456"/>
              <a:gd name="connsiteX186" fmla="*/ 1374890 w 3142852"/>
              <a:gd name="connsiteY186" fmla="*/ 56570 h 3532456"/>
              <a:gd name="connsiteX187" fmla="*/ 1411687 w 3142852"/>
              <a:gd name="connsiteY187" fmla="*/ 39402 h 3532456"/>
              <a:gd name="connsiteX188" fmla="*/ 1446318 w 3142852"/>
              <a:gd name="connsiteY188" fmla="*/ 25093 h 3532456"/>
              <a:gd name="connsiteX189" fmla="*/ 1479003 w 3142852"/>
              <a:gd name="connsiteY189" fmla="*/ 14088 h 3532456"/>
              <a:gd name="connsiteX190" fmla="*/ 1510604 w 3142852"/>
              <a:gd name="connsiteY190" fmla="*/ 6384 h 3532456"/>
              <a:gd name="connsiteX191" fmla="*/ 1541339 w 3142852"/>
              <a:gd name="connsiteY191" fmla="*/ 1541 h 3532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3142852" h="3532456">
                <a:moveTo>
                  <a:pt x="1571643" y="0"/>
                </a:moveTo>
                <a:lnTo>
                  <a:pt x="1601512" y="1541"/>
                </a:lnTo>
                <a:lnTo>
                  <a:pt x="1632249" y="6384"/>
                </a:lnTo>
                <a:lnTo>
                  <a:pt x="1663850" y="14088"/>
                </a:lnTo>
                <a:lnTo>
                  <a:pt x="1696534" y="25093"/>
                </a:lnTo>
                <a:lnTo>
                  <a:pt x="1731167" y="39402"/>
                </a:lnTo>
                <a:lnTo>
                  <a:pt x="1767962" y="56570"/>
                </a:lnTo>
                <a:lnTo>
                  <a:pt x="1807356" y="77042"/>
                </a:lnTo>
                <a:lnTo>
                  <a:pt x="1849781" y="100374"/>
                </a:lnTo>
                <a:lnTo>
                  <a:pt x="1895668" y="127229"/>
                </a:lnTo>
                <a:lnTo>
                  <a:pt x="1945668" y="156945"/>
                </a:lnTo>
                <a:lnTo>
                  <a:pt x="1999997" y="190182"/>
                </a:lnTo>
                <a:lnTo>
                  <a:pt x="2059304" y="226062"/>
                </a:lnTo>
                <a:lnTo>
                  <a:pt x="2123806" y="265462"/>
                </a:lnTo>
                <a:lnTo>
                  <a:pt x="2193936" y="307725"/>
                </a:lnTo>
                <a:lnTo>
                  <a:pt x="2270342" y="353510"/>
                </a:lnTo>
                <a:lnTo>
                  <a:pt x="2353459" y="401935"/>
                </a:lnTo>
                <a:lnTo>
                  <a:pt x="2436576" y="450142"/>
                </a:lnTo>
                <a:lnTo>
                  <a:pt x="2514065" y="493945"/>
                </a:lnTo>
                <a:lnTo>
                  <a:pt x="2585493" y="534007"/>
                </a:lnTo>
                <a:lnTo>
                  <a:pt x="2651727" y="570766"/>
                </a:lnTo>
                <a:lnTo>
                  <a:pt x="2712117" y="604225"/>
                </a:lnTo>
                <a:lnTo>
                  <a:pt x="2767744" y="635262"/>
                </a:lnTo>
                <a:lnTo>
                  <a:pt x="2818394" y="663876"/>
                </a:lnTo>
                <a:lnTo>
                  <a:pt x="2864281" y="690511"/>
                </a:lnTo>
                <a:lnTo>
                  <a:pt x="2905840" y="716044"/>
                </a:lnTo>
                <a:lnTo>
                  <a:pt x="2943286" y="740037"/>
                </a:lnTo>
                <a:lnTo>
                  <a:pt x="2976186" y="763370"/>
                </a:lnTo>
                <a:lnTo>
                  <a:pt x="3005840" y="786702"/>
                </a:lnTo>
                <a:lnTo>
                  <a:pt x="3031813" y="809595"/>
                </a:lnTo>
                <a:lnTo>
                  <a:pt x="3054108" y="833147"/>
                </a:lnTo>
                <a:lnTo>
                  <a:pt x="3073588" y="857580"/>
                </a:lnTo>
                <a:lnTo>
                  <a:pt x="3090038" y="883114"/>
                </a:lnTo>
                <a:lnTo>
                  <a:pt x="3103675" y="910189"/>
                </a:lnTo>
                <a:lnTo>
                  <a:pt x="3114930" y="939245"/>
                </a:lnTo>
                <a:lnTo>
                  <a:pt x="3124021" y="970722"/>
                </a:lnTo>
                <a:lnTo>
                  <a:pt x="3130731" y="1004840"/>
                </a:lnTo>
                <a:lnTo>
                  <a:pt x="3136142" y="1042039"/>
                </a:lnTo>
                <a:lnTo>
                  <a:pt x="3139605" y="1082762"/>
                </a:lnTo>
                <a:lnTo>
                  <a:pt x="3141770" y="1127225"/>
                </a:lnTo>
                <a:lnTo>
                  <a:pt x="3142636" y="1176091"/>
                </a:lnTo>
                <a:lnTo>
                  <a:pt x="3142852" y="1229800"/>
                </a:lnTo>
                <a:lnTo>
                  <a:pt x="3142203" y="1288352"/>
                </a:lnTo>
                <a:lnTo>
                  <a:pt x="3140904" y="1351966"/>
                </a:lnTo>
                <a:lnTo>
                  <a:pt x="3139605" y="1421743"/>
                </a:lnTo>
                <a:lnTo>
                  <a:pt x="3138090" y="1497684"/>
                </a:lnTo>
                <a:lnTo>
                  <a:pt x="3136791" y="1580009"/>
                </a:lnTo>
                <a:lnTo>
                  <a:pt x="3135709" y="1669596"/>
                </a:lnTo>
                <a:lnTo>
                  <a:pt x="3135277" y="1766229"/>
                </a:lnTo>
                <a:lnTo>
                  <a:pt x="3135709" y="1862860"/>
                </a:lnTo>
                <a:lnTo>
                  <a:pt x="3136791" y="1952449"/>
                </a:lnTo>
                <a:lnTo>
                  <a:pt x="3138090" y="2034773"/>
                </a:lnTo>
                <a:lnTo>
                  <a:pt x="3139605" y="2110713"/>
                </a:lnTo>
                <a:lnTo>
                  <a:pt x="3140904" y="2180490"/>
                </a:lnTo>
                <a:lnTo>
                  <a:pt x="3142203" y="2244105"/>
                </a:lnTo>
                <a:lnTo>
                  <a:pt x="3142852" y="2302656"/>
                </a:lnTo>
                <a:lnTo>
                  <a:pt x="3142636" y="2356365"/>
                </a:lnTo>
                <a:lnTo>
                  <a:pt x="3141770" y="2405231"/>
                </a:lnTo>
                <a:lnTo>
                  <a:pt x="3139605" y="2449695"/>
                </a:lnTo>
                <a:lnTo>
                  <a:pt x="3136142" y="2490417"/>
                </a:lnTo>
                <a:lnTo>
                  <a:pt x="3130948" y="2527617"/>
                </a:lnTo>
                <a:lnTo>
                  <a:pt x="3124021" y="2561736"/>
                </a:lnTo>
                <a:lnTo>
                  <a:pt x="3114930" y="2593213"/>
                </a:lnTo>
                <a:lnTo>
                  <a:pt x="3103675" y="2622267"/>
                </a:lnTo>
                <a:lnTo>
                  <a:pt x="3090038" y="2649342"/>
                </a:lnTo>
                <a:lnTo>
                  <a:pt x="3073588" y="2674876"/>
                </a:lnTo>
                <a:lnTo>
                  <a:pt x="3054108" y="2699309"/>
                </a:lnTo>
                <a:lnTo>
                  <a:pt x="3031813" y="2722862"/>
                </a:lnTo>
                <a:lnTo>
                  <a:pt x="3005840" y="2745754"/>
                </a:lnTo>
                <a:lnTo>
                  <a:pt x="2976402" y="2769086"/>
                </a:lnTo>
                <a:lnTo>
                  <a:pt x="2943286" y="2792419"/>
                </a:lnTo>
                <a:lnTo>
                  <a:pt x="2905840" y="2816632"/>
                </a:lnTo>
                <a:lnTo>
                  <a:pt x="2864498" y="2841945"/>
                </a:lnTo>
                <a:lnTo>
                  <a:pt x="2818394" y="2868580"/>
                </a:lnTo>
                <a:lnTo>
                  <a:pt x="2767744" y="2897196"/>
                </a:lnTo>
                <a:lnTo>
                  <a:pt x="2712117" y="2928232"/>
                </a:lnTo>
                <a:lnTo>
                  <a:pt x="2651727" y="2961910"/>
                </a:lnTo>
                <a:lnTo>
                  <a:pt x="2585493" y="2998669"/>
                </a:lnTo>
                <a:lnTo>
                  <a:pt x="2514065" y="3038511"/>
                </a:lnTo>
                <a:lnTo>
                  <a:pt x="2436576" y="3082314"/>
                </a:lnTo>
                <a:lnTo>
                  <a:pt x="2353459" y="3130521"/>
                </a:lnTo>
                <a:lnTo>
                  <a:pt x="2270342" y="3178947"/>
                </a:lnTo>
                <a:lnTo>
                  <a:pt x="2193936" y="3224731"/>
                </a:lnTo>
                <a:lnTo>
                  <a:pt x="2123806" y="3266994"/>
                </a:lnTo>
                <a:lnTo>
                  <a:pt x="2059304" y="3306395"/>
                </a:lnTo>
                <a:lnTo>
                  <a:pt x="1999997" y="3342274"/>
                </a:lnTo>
                <a:lnTo>
                  <a:pt x="1945668" y="3375513"/>
                </a:lnTo>
                <a:lnTo>
                  <a:pt x="1895668" y="3405228"/>
                </a:lnTo>
                <a:lnTo>
                  <a:pt x="1849781" y="3432083"/>
                </a:lnTo>
                <a:lnTo>
                  <a:pt x="1807356" y="3455415"/>
                </a:lnTo>
                <a:lnTo>
                  <a:pt x="1767962" y="3475886"/>
                </a:lnTo>
                <a:lnTo>
                  <a:pt x="1731167" y="3493055"/>
                </a:lnTo>
                <a:lnTo>
                  <a:pt x="1696534" y="3507363"/>
                </a:lnTo>
                <a:lnTo>
                  <a:pt x="1663850" y="3518369"/>
                </a:lnTo>
                <a:lnTo>
                  <a:pt x="1632249" y="3526073"/>
                </a:lnTo>
                <a:lnTo>
                  <a:pt x="1601512" y="3530916"/>
                </a:lnTo>
                <a:lnTo>
                  <a:pt x="1571643" y="3532456"/>
                </a:lnTo>
                <a:lnTo>
                  <a:pt x="1541339" y="3530916"/>
                </a:lnTo>
                <a:lnTo>
                  <a:pt x="1510604" y="3526073"/>
                </a:lnTo>
                <a:lnTo>
                  <a:pt x="1479003" y="3518369"/>
                </a:lnTo>
                <a:lnTo>
                  <a:pt x="1446318" y="3507363"/>
                </a:lnTo>
                <a:lnTo>
                  <a:pt x="1411687" y="3493055"/>
                </a:lnTo>
                <a:lnTo>
                  <a:pt x="1374890" y="3475886"/>
                </a:lnTo>
                <a:lnTo>
                  <a:pt x="1335496" y="3455415"/>
                </a:lnTo>
                <a:lnTo>
                  <a:pt x="1293071" y="3432083"/>
                </a:lnTo>
                <a:lnTo>
                  <a:pt x="1247184" y="3405228"/>
                </a:lnTo>
                <a:lnTo>
                  <a:pt x="1197184" y="3375513"/>
                </a:lnTo>
                <a:lnTo>
                  <a:pt x="1142856" y="3342274"/>
                </a:lnTo>
                <a:lnTo>
                  <a:pt x="1083548" y="3306395"/>
                </a:lnTo>
                <a:lnTo>
                  <a:pt x="1019046" y="3266994"/>
                </a:lnTo>
                <a:lnTo>
                  <a:pt x="948917" y="3224731"/>
                </a:lnTo>
                <a:lnTo>
                  <a:pt x="872510" y="3178947"/>
                </a:lnTo>
                <a:lnTo>
                  <a:pt x="789393" y="3130521"/>
                </a:lnTo>
                <a:lnTo>
                  <a:pt x="706276" y="3082314"/>
                </a:lnTo>
                <a:lnTo>
                  <a:pt x="628786" y="3038511"/>
                </a:lnTo>
                <a:lnTo>
                  <a:pt x="557359" y="2998450"/>
                </a:lnTo>
                <a:lnTo>
                  <a:pt x="491125" y="2961690"/>
                </a:lnTo>
                <a:lnTo>
                  <a:pt x="430735" y="2928232"/>
                </a:lnTo>
                <a:lnTo>
                  <a:pt x="375108" y="2897196"/>
                </a:lnTo>
                <a:lnTo>
                  <a:pt x="324458" y="2868580"/>
                </a:lnTo>
                <a:lnTo>
                  <a:pt x="278571" y="2841945"/>
                </a:lnTo>
                <a:lnTo>
                  <a:pt x="237012" y="2816412"/>
                </a:lnTo>
                <a:lnTo>
                  <a:pt x="199567" y="2792419"/>
                </a:lnTo>
                <a:lnTo>
                  <a:pt x="166667" y="2769086"/>
                </a:lnTo>
                <a:lnTo>
                  <a:pt x="137013" y="2745754"/>
                </a:lnTo>
                <a:lnTo>
                  <a:pt x="111039" y="2722862"/>
                </a:lnTo>
                <a:lnTo>
                  <a:pt x="88744" y="2699309"/>
                </a:lnTo>
                <a:lnTo>
                  <a:pt x="69264" y="2674876"/>
                </a:lnTo>
                <a:lnTo>
                  <a:pt x="52814" y="2649342"/>
                </a:lnTo>
                <a:lnTo>
                  <a:pt x="39178" y="2622267"/>
                </a:lnTo>
                <a:lnTo>
                  <a:pt x="27922" y="2593213"/>
                </a:lnTo>
                <a:lnTo>
                  <a:pt x="18831" y="2561736"/>
                </a:lnTo>
                <a:lnTo>
                  <a:pt x="12121" y="2527617"/>
                </a:lnTo>
                <a:lnTo>
                  <a:pt x="6710" y="2490417"/>
                </a:lnTo>
                <a:lnTo>
                  <a:pt x="3246" y="2449695"/>
                </a:lnTo>
                <a:lnTo>
                  <a:pt x="1082" y="2405231"/>
                </a:lnTo>
                <a:lnTo>
                  <a:pt x="216" y="2356365"/>
                </a:lnTo>
                <a:lnTo>
                  <a:pt x="0" y="2302656"/>
                </a:lnTo>
                <a:lnTo>
                  <a:pt x="649" y="2244105"/>
                </a:lnTo>
                <a:lnTo>
                  <a:pt x="1948" y="2180490"/>
                </a:lnTo>
                <a:lnTo>
                  <a:pt x="3246" y="2110713"/>
                </a:lnTo>
                <a:lnTo>
                  <a:pt x="4762" y="2034773"/>
                </a:lnTo>
                <a:lnTo>
                  <a:pt x="6061" y="1952449"/>
                </a:lnTo>
                <a:lnTo>
                  <a:pt x="7143" y="1862860"/>
                </a:lnTo>
                <a:lnTo>
                  <a:pt x="7576" y="1766229"/>
                </a:lnTo>
                <a:lnTo>
                  <a:pt x="7143" y="1669596"/>
                </a:lnTo>
                <a:lnTo>
                  <a:pt x="6061" y="1580009"/>
                </a:lnTo>
                <a:lnTo>
                  <a:pt x="4762" y="1497684"/>
                </a:lnTo>
                <a:lnTo>
                  <a:pt x="3246" y="1421743"/>
                </a:lnTo>
                <a:lnTo>
                  <a:pt x="1948" y="1351966"/>
                </a:lnTo>
                <a:lnTo>
                  <a:pt x="649" y="1288352"/>
                </a:lnTo>
                <a:lnTo>
                  <a:pt x="0" y="1229800"/>
                </a:lnTo>
                <a:lnTo>
                  <a:pt x="216" y="1176091"/>
                </a:lnTo>
                <a:lnTo>
                  <a:pt x="1082" y="1127225"/>
                </a:lnTo>
                <a:lnTo>
                  <a:pt x="3246" y="1082762"/>
                </a:lnTo>
                <a:lnTo>
                  <a:pt x="6710" y="1042039"/>
                </a:lnTo>
                <a:lnTo>
                  <a:pt x="11905" y="1004840"/>
                </a:lnTo>
                <a:lnTo>
                  <a:pt x="18831" y="970722"/>
                </a:lnTo>
                <a:lnTo>
                  <a:pt x="27922" y="939245"/>
                </a:lnTo>
                <a:lnTo>
                  <a:pt x="39178" y="910189"/>
                </a:lnTo>
                <a:lnTo>
                  <a:pt x="52814" y="883114"/>
                </a:lnTo>
                <a:lnTo>
                  <a:pt x="69264" y="857580"/>
                </a:lnTo>
                <a:lnTo>
                  <a:pt x="88744" y="833147"/>
                </a:lnTo>
                <a:lnTo>
                  <a:pt x="111039" y="809595"/>
                </a:lnTo>
                <a:lnTo>
                  <a:pt x="137013" y="786702"/>
                </a:lnTo>
                <a:lnTo>
                  <a:pt x="166450" y="763370"/>
                </a:lnTo>
                <a:lnTo>
                  <a:pt x="199567" y="740037"/>
                </a:lnTo>
                <a:lnTo>
                  <a:pt x="237012" y="715825"/>
                </a:lnTo>
                <a:lnTo>
                  <a:pt x="278354" y="690511"/>
                </a:lnTo>
                <a:lnTo>
                  <a:pt x="324458" y="663876"/>
                </a:lnTo>
                <a:lnTo>
                  <a:pt x="375108" y="635262"/>
                </a:lnTo>
                <a:lnTo>
                  <a:pt x="430735" y="604225"/>
                </a:lnTo>
                <a:lnTo>
                  <a:pt x="491125" y="570547"/>
                </a:lnTo>
                <a:lnTo>
                  <a:pt x="557359" y="533787"/>
                </a:lnTo>
                <a:lnTo>
                  <a:pt x="628786" y="493945"/>
                </a:lnTo>
                <a:lnTo>
                  <a:pt x="706276" y="450142"/>
                </a:lnTo>
                <a:lnTo>
                  <a:pt x="789393" y="401935"/>
                </a:lnTo>
                <a:lnTo>
                  <a:pt x="872510" y="353510"/>
                </a:lnTo>
                <a:lnTo>
                  <a:pt x="948917" y="307725"/>
                </a:lnTo>
                <a:lnTo>
                  <a:pt x="1019046" y="265462"/>
                </a:lnTo>
                <a:lnTo>
                  <a:pt x="1083548" y="226062"/>
                </a:lnTo>
                <a:lnTo>
                  <a:pt x="1142856" y="190182"/>
                </a:lnTo>
                <a:lnTo>
                  <a:pt x="1197184" y="156945"/>
                </a:lnTo>
                <a:lnTo>
                  <a:pt x="1247184" y="127229"/>
                </a:lnTo>
                <a:lnTo>
                  <a:pt x="1293071" y="100374"/>
                </a:lnTo>
                <a:lnTo>
                  <a:pt x="1335496" y="77042"/>
                </a:lnTo>
                <a:lnTo>
                  <a:pt x="1374890" y="56570"/>
                </a:lnTo>
                <a:lnTo>
                  <a:pt x="1411687" y="39402"/>
                </a:lnTo>
                <a:lnTo>
                  <a:pt x="1446318" y="25093"/>
                </a:lnTo>
                <a:lnTo>
                  <a:pt x="1479003" y="14088"/>
                </a:lnTo>
                <a:lnTo>
                  <a:pt x="1510604" y="6384"/>
                </a:lnTo>
                <a:lnTo>
                  <a:pt x="1541339" y="154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643355" y="3384048"/>
            <a:ext cx="3142852" cy="3532456"/>
          </a:xfrm>
          <a:custGeom>
            <a:avLst/>
            <a:gdLst>
              <a:gd name="connsiteX0" fmla="*/ 1571643 w 3142852"/>
              <a:gd name="connsiteY0" fmla="*/ 0 h 3532456"/>
              <a:gd name="connsiteX1" fmla="*/ 1601512 w 3142852"/>
              <a:gd name="connsiteY1" fmla="*/ 1541 h 3532456"/>
              <a:gd name="connsiteX2" fmla="*/ 1632249 w 3142852"/>
              <a:gd name="connsiteY2" fmla="*/ 6384 h 3532456"/>
              <a:gd name="connsiteX3" fmla="*/ 1663850 w 3142852"/>
              <a:gd name="connsiteY3" fmla="*/ 14088 h 3532456"/>
              <a:gd name="connsiteX4" fmla="*/ 1696534 w 3142852"/>
              <a:gd name="connsiteY4" fmla="*/ 25093 h 3532456"/>
              <a:gd name="connsiteX5" fmla="*/ 1731167 w 3142852"/>
              <a:gd name="connsiteY5" fmla="*/ 39402 h 3532456"/>
              <a:gd name="connsiteX6" fmla="*/ 1767962 w 3142852"/>
              <a:gd name="connsiteY6" fmla="*/ 56570 h 3532456"/>
              <a:gd name="connsiteX7" fmla="*/ 1807356 w 3142852"/>
              <a:gd name="connsiteY7" fmla="*/ 77042 h 3532456"/>
              <a:gd name="connsiteX8" fmla="*/ 1849781 w 3142852"/>
              <a:gd name="connsiteY8" fmla="*/ 100374 h 3532456"/>
              <a:gd name="connsiteX9" fmla="*/ 1895668 w 3142852"/>
              <a:gd name="connsiteY9" fmla="*/ 127229 h 3532456"/>
              <a:gd name="connsiteX10" fmla="*/ 1945668 w 3142852"/>
              <a:gd name="connsiteY10" fmla="*/ 156945 h 3532456"/>
              <a:gd name="connsiteX11" fmla="*/ 1999997 w 3142852"/>
              <a:gd name="connsiteY11" fmla="*/ 190182 h 3532456"/>
              <a:gd name="connsiteX12" fmla="*/ 2059304 w 3142852"/>
              <a:gd name="connsiteY12" fmla="*/ 226062 h 3532456"/>
              <a:gd name="connsiteX13" fmla="*/ 2123806 w 3142852"/>
              <a:gd name="connsiteY13" fmla="*/ 265462 h 3532456"/>
              <a:gd name="connsiteX14" fmla="*/ 2193936 w 3142852"/>
              <a:gd name="connsiteY14" fmla="*/ 307725 h 3532456"/>
              <a:gd name="connsiteX15" fmla="*/ 2270342 w 3142852"/>
              <a:gd name="connsiteY15" fmla="*/ 353510 h 3532456"/>
              <a:gd name="connsiteX16" fmla="*/ 2353459 w 3142852"/>
              <a:gd name="connsiteY16" fmla="*/ 401935 h 3532456"/>
              <a:gd name="connsiteX17" fmla="*/ 2436576 w 3142852"/>
              <a:gd name="connsiteY17" fmla="*/ 450142 h 3532456"/>
              <a:gd name="connsiteX18" fmla="*/ 2514065 w 3142852"/>
              <a:gd name="connsiteY18" fmla="*/ 493945 h 3532456"/>
              <a:gd name="connsiteX19" fmla="*/ 2585493 w 3142852"/>
              <a:gd name="connsiteY19" fmla="*/ 534007 h 3532456"/>
              <a:gd name="connsiteX20" fmla="*/ 2651727 w 3142852"/>
              <a:gd name="connsiteY20" fmla="*/ 570766 h 3532456"/>
              <a:gd name="connsiteX21" fmla="*/ 2712117 w 3142852"/>
              <a:gd name="connsiteY21" fmla="*/ 604225 h 3532456"/>
              <a:gd name="connsiteX22" fmla="*/ 2767744 w 3142852"/>
              <a:gd name="connsiteY22" fmla="*/ 635262 h 3532456"/>
              <a:gd name="connsiteX23" fmla="*/ 2818394 w 3142852"/>
              <a:gd name="connsiteY23" fmla="*/ 663876 h 3532456"/>
              <a:gd name="connsiteX24" fmla="*/ 2864281 w 3142852"/>
              <a:gd name="connsiteY24" fmla="*/ 690511 h 3532456"/>
              <a:gd name="connsiteX25" fmla="*/ 2905840 w 3142852"/>
              <a:gd name="connsiteY25" fmla="*/ 716044 h 3532456"/>
              <a:gd name="connsiteX26" fmla="*/ 2943286 w 3142852"/>
              <a:gd name="connsiteY26" fmla="*/ 740037 h 3532456"/>
              <a:gd name="connsiteX27" fmla="*/ 2976186 w 3142852"/>
              <a:gd name="connsiteY27" fmla="*/ 763370 h 3532456"/>
              <a:gd name="connsiteX28" fmla="*/ 3005840 w 3142852"/>
              <a:gd name="connsiteY28" fmla="*/ 786702 h 3532456"/>
              <a:gd name="connsiteX29" fmla="*/ 3031813 w 3142852"/>
              <a:gd name="connsiteY29" fmla="*/ 809595 h 3532456"/>
              <a:gd name="connsiteX30" fmla="*/ 3054108 w 3142852"/>
              <a:gd name="connsiteY30" fmla="*/ 833147 h 3532456"/>
              <a:gd name="connsiteX31" fmla="*/ 3073588 w 3142852"/>
              <a:gd name="connsiteY31" fmla="*/ 857580 h 3532456"/>
              <a:gd name="connsiteX32" fmla="*/ 3090038 w 3142852"/>
              <a:gd name="connsiteY32" fmla="*/ 883114 h 3532456"/>
              <a:gd name="connsiteX33" fmla="*/ 3103675 w 3142852"/>
              <a:gd name="connsiteY33" fmla="*/ 910189 h 3532456"/>
              <a:gd name="connsiteX34" fmla="*/ 3114930 w 3142852"/>
              <a:gd name="connsiteY34" fmla="*/ 939245 h 3532456"/>
              <a:gd name="connsiteX35" fmla="*/ 3124021 w 3142852"/>
              <a:gd name="connsiteY35" fmla="*/ 970722 h 3532456"/>
              <a:gd name="connsiteX36" fmla="*/ 3130731 w 3142852"/>
              <a:gd name="connsiteY36" fmla="*/ 1004840 h 3532456"/>
              <a:gd name="connsiteX37" fmla="*/ 3136142 w 3142852"/>
              <a:gd name="connsiteY37" fmla="*/ 1042039 h 3532456"/>
              <a:gd name="connsiteX38" fmla="*/ 3139605 w 3142852"/>
              <a:gd name="connsiteY38" fmla="*/ 1082762 h 3532456"/>
              <a:gd name="connsiteX39" fmla="*/ 3141770 w 3142852"/>
              <a:gd name="connsiteY39" fmla="*/ 1127225 h 3532456"/>
              <a:gd name="connsiteX40" fmla="*/ 3142636 w 3142852"/>
              <a:gd name="connsiteY40" fmla="*/ 1176091 h 3532456"/>
              <a:gd name="connsiteX41" fmla="*/ 3142852 w 3142852"/>
              <a:gd name="connsiteY41" fmla="*/ 1229800 h 3532456"/>
              <a:gd name="connsiteX42" fmla="*/ 3142203 w 3142852"/>
              <a:gd name="connsiteY42" fmla="*/ 1288352 h 3532456"/>
              <a:gd name="connsiteX43" fmla="*/ 3140904 w 3142852"/>
              <a:gd name="connsiteY43" fmla="*/ 1351966 h 3532456"/>
              <a:gd name="connsiteX44" fmla="*/ 3139605 w 3142852"/>
              <a:gd name="connsiteY44" fmla="*/ 1421743 h 3532456"/>
              <a:gd name="connsiteX45" fmla="*/ 3138090 w 3142852"/>
              <a:gd name="connsiteY45" fmla="*/ 1497684 h 3532456"/>
              <a:gd name="connsiteX46" fmla="*/ 3136791 w 3142852"/>
              <a:gd name="connsiteY46" fmla="*/ 1580009 h 3532456"/>
              <a:gd name="connsiteX47" fmla="*/ 3135709 w 3142852"/>
              <a:gd name="connsiteY47" fmla="*/ 1669596 h 3532456"/>
              <a:gd name="connsiteX48" fmla="*/ 3135277 w 3142852"/>
              <a:gd name="connsiteY48" fmla="*/ 1766229 h 3532456"/>
              <a:gd name="connsiteX49" fmla="*/ 3135709 w 3142852"/>
              <a:gd name="connsiteY49" fmla="*/ 1862860 h 3532456"/>
              <a:gd name="connsiteX50" fmla="*/ 3136791 w 3142852"/>
              <a:gd name="connsiteY50" fmla="*/ 1952449 h 3532456"/>
              <a:gd name="connsiteX51" fmla="*/ 3138090 w 3142852"/>
              <a:gd name="connsiteY51" fmla="*/ 2034773 h 3532456"/>
              <a:gd name="connsiteX52" fmla="*/ 3139605 w 3142852"/>
              <a:gd name="connsiteY52" fmla="*/ 2110713 h 3532456"/>
              <a:gd name="connsiteX53" fmla="*/ 3140904 w 3142852"/>
              <a:gd name="connsiteY53" fmla="*/ 2180490 h 3532456"/>
              <a:gd name="connsiteX54" fmla="*/ 3142203 w 3142852"/>
              <a:gd name="connsiteY54" fmla="*/ 2244105 h 3532456"/>
              <a:gd name="connsiteX55" fmla="*/ 3142852 w 3142852"/>
              <a:gd name="connsiteY55" fmla="*/ 2302656 h 3532456"/>
              <a:gd name="connsiteX56" fmla="*/ 3142636 w 3142852"/>
              <a:gd name="connsiteY56" fmla="*/ 2356365 h 3532456"/>
              <a:gd name="connsiteX57" fmla="*/ 3141770 w 3142852"/>
              <a:gd name="connsiteY57" fmla="*/ 2405231 h 3532456"/>
              <a:gd name="connsiteX58" fmla="*/ 3139605 w 3142852"/>
              <a:gd name="connsiteY58" fmla="*/ 2449695 h 3532456"/>
              <a:gd name="connsiteX59" fmla="*/ 3136142 w 3142852"/>
              <a:gd name="connsiteY59" fmla="*/ 2490417 h 3532456"/>
              <a:gd name="connsiteX60" fmla="*/ 3130948 w 3142852"/>
              <a:gd name="connsiteY60" fmla="*/ 2527617 h 3532456"/>
              <a:gd name="connsiteX61" fmla="*/ 3124021 w 3142852"/>
              <a:gd name="connsiteY61" fmla="*/ 2561736 h 3532456"/>
              <a:gd name="connsiteX62" fmla="*/ 3114930 w 3142852"/>
              <a:gd name="connsiteY62" fmla="*/ 2593213 h 3532456"/>
              <a:gd name="connsiteX63" fmla="*/ 3103675 w 3142852"/>
              <a:gd name="connsiteY63" fmla="*/ 2622267 h 3532456"/>
              <a:gd name="connsiteX64" fmla="*/ 3090038 w 3142852"/>
              <a:gd name="connsiteY64" fmla="*/ 2649342 h 3532456"/>
              <a:gd name="connsiteX65" fmla="*/ 3073588 w 3142852"/>
              <a:gd name="connsiteY65" fmla="*/ 2674876 h 3532456"/>
              <a:gd name="connsiteX66" fmla="*/ 3054108 w 3142852"/>
              <a:gd name="connsiteY66" fmla="*/ 2699309 h 3532456"/>
              <a:gd name="connsiteX67" fmla="*/ 3031813 w 3142852"/>
              <a:gd name="connsiteY67" fmla="*/ 2722862 h 3532456"/>
              <a:gd name="connsiteX68" fmla="*/ 3005840 w 3142852"/>
              <a:gd name="connsiteY68" fmla="*/ 2745754 h 3532456"/>
              <a:gd name="connsiteX69" fmla="*/ 2976402 w 3142852"/>
              <a:gd name="connsiteY69" fmla="*/ 2769086 h 3532456"/>
              <a:gd name="connsiteX70" fmla="*/ 2943286 w 3142852"/>
              <a:gd name="connsiteY70" fmla="*/ 2792419 h 3532456"/>
              <a:gd name="connsiteX71" fmla="*/ 2905840 w 3142852"/>
              <a:gd name="connsiteY71" fmla="*/ 2816632 h 3532456"/>
              <a:gd name="connsiteX72" fmla="*/ 2864498 w 3142852"/>
              <a:gd name="connsiteY72" fmla="*/ 2841945 h 3532456"/>
              <a:gd name="connsiteX73" fmla="*/ 2818394 w 3142852"/>
              <a:gd name="connsiteY73" fmla="*/ 2868580 h 3532456"/>
              <a:gd name="connsiteX74" fmla="*/ 2767744 w 3142852"/>
              <a:gd name="connsiteY74" fmla="*/ 2897196 h 3532456"/>
              <a:gd name="connsiteX75" fmla="*/ 2712117 w 3142852"/>
              <a:gd name="connsiteY75" fmla="*/ 2928232 h 3532456"/>
              <a:gd name="connsiteX76" fmla="*/ 2651727 w 3142852"/>
              <a:gd name="connsiteY76" fmla="*/ 2961910 h 3532456"/>
              <a:gd name="connsiteX77" fmla="*/ 2585493 w 3142852"/>
              <a:gd name="connsiteY77" fmla="*/ 2998669 h 3532456"/>
              <a:gd name="connsiteX78" fmla="*/ 2514065 w 3142852"/>
              <a:gd name="connsiteY78" fmla="*/ 3038511 h 3532456"/>
              <a:gd name="connsiteX79" fmla="*/ 2436576 w 3142852"/>
              <a:gd name="connsiteY79" fmla="*/ 3082314 h 3532456"/>
              <a:gd name="connsiteX80" fmla="*/ 2353459 w 3142852"/>
              <a:gd name="connsiteY80" fmla="*/ 3130521 h 3532456"/>
              <a:gd name="connsiteX81" fmla="*/ 2270342 w 3142852"/>
              <a:gd name="connsiteY81" fmla="*/ 3178947 h 3532456"/>
              <a:gd name="connsiteX82" fmla="*/ 2193936 w 3142852"/>
              <a:gd name="connsiteY82" fmla="*/ 3224731 h 3532456"/>
              <a:gd name="connsiteX83" fmla="*/ 2123806 w 3142852"/>
              <a:gd name="connsiteY83" fmla="*/ 3266994 h 3532456"/>
              <a:gd name="connsiteX84" fmla="*/ 2059304 w 3142852"/>
              <a:gd name="connsiteY84" fmla="*/ 3306395 h 3532456"/>
              <a:gd name="connsiteX85" fmla="*/ 1999997 w 3142852"/>
              <a:gd name="connsiteY85" fmla="*/ 3342274 h 3532456"/>
              <a:gd name="connsiteX86" fmla="*/ 1945668 w 3142852"/>
              <a:gd name="connsiteY86" fmla="*/ 3375513 h 3532456"/>
              <a:gd name="connsiteX87" fmla="*/ 1895668 w 3142852"/>
              <a:gd name="connsiteY87" fmla="*/ 3405228 h 3532456"/>
              <a:gd name="connsiteX88" fmla="*/ 1849781 w 3142852"/>
              <a:gd name="connsiteY88" fmla="*/ 3432083 h 3532456"/>
              <a:gd name="connsiteX89" fmla="*/ 1807356 w 3142852"/>
              <a:gd name="connsiteY89" fmla="*/ 3455415 h 3532456"/>
              <a:gd name="connsiteX90" fmla="*/ 1767962 w 3142852"/>
              <a:gd name="connsiteY90" fmla="*/ 3475886 h 3532456"/>
              <a:gd name="connsiteX91" fmla="*/ 1731167 w 3142852"/>
              <a:gd name="connsiteY91" fmla="*/ 3493055 h 3532456"/>
              <a:gd name="connsiteX92" fmla="*/ 1696534 w 3142852"/>
              <a:gd name="connsiteY92" fmla="*/ 3507363 h 3532456"/>
              <a:gd name="connsiteX93" fmla="*/ 1663850 w 3142852"/>
              <a:gd name="connsiteY93" fmla="*/ 3518369 h 3532456"/>
              <a:gd name="connsiteX94" fmla="*/ 1632249 w 3142852"/>
              <a:gd name="connsiteY94" fmla="*/ 3526073 h 3532456"/>
              <a:gd name="connsiteX95" fmla="*/ 1601512 w 3142852"/>
              <a:gd name="connsiteY95" fmla="*/ 3530916 h 3532456"/>
              <a:gd name="connsiteX96" fmla="*/ 1571643 w 3142852"/>
              <a:gd name="connsiteY96" fmla="*/ 3532456 h 3532456"/>
              <a:gd name="connsiteX97" fmla="*/ 1541339 w 3142852"/>
              <a:gd name="connsiteY97" fmla="*/ 3530916 h 3532456"/>
              <a:gd name="connsiteX98" fmla="*/ 1510604 w 3142852"/>
              <a:gd name="connsiteY98" fmla="*/ 3526073 h 3532456"/>
              <a:gd name="connsiteX99" fmla="*/ 1479003 w 3142852"/>
              <a:gd name="connsiteY99" fmla="*/ 3518369 h 3532456"/>
              <a:gd name="connsiteX100" fmla="*/ 1446318 w 3142852"/>
              <a:gd name="connsiteY100" fmla="*/ 3507363 h 3532456"/>
              <a:gd name="connsiteX101" fmla="*/ 1411687 w 3142852"/>
              <a:gd name="connsiteY101" fmla="*/ 3493055 h 3532456"/>
              <a:gd name="connsiteX102" fmla="*/ 1374890 w 3142852"/>
              <a:gd name="connsiteY102" fmla="*/ 3475886 h 3532456"/>
              <a:gd name="connsiteX103" fmla="*/ 1335496 w 3142852"/>
              <a:gd name="connsiteY103" fmla="*/ 3455415 h 3532456"/>
              <a:gd name="connsiteX104" fmla="*/ 1293071 w 3142852"/>
              <a:gd name="connsiteY104" fmla="*/ 3432083 h 3532456"/>
              <a:gd name="connsiteX105" fmla="*/ 1247184 w 3142852"/>
              <a:gd name="connsiteY105" fmla="*/ 3405228 h 3532456"/>
              <a:gd name="connsiteX106" fmla="*/ 1197184 w 3142852"/>
              <a:gd name="connsiteY106" fmla="*/ 3375513 h 3532456"/>
              <a:gd name="connsiteX107" fmla="*/ 1142856 w 3142852"/>
              <a:gd name="connsiteY107" fmla="*/ 3342274 h 3532456"/>
              <a:gd name="connsiteX108" fmla="*/ 1083548 w 3142852"/>
              <a:gd name="connsiteY108" fmla="*/ 3306395 h 3532456"/>
              <a:gd name="connsiteX109" fmla="*/ 1019046 w 3142852"/>
              <a:gd name="connsiteY109" fmla="*/ 3266994 h 3532456"/>
              <a:gd name="connsiteX110" fmla="*/ 948917 w 3142852"/>
              <a:gd name="connsiteY110" fmla="*/ 3224731 h 3532456"/>
              <a:gd name="connsiteX111" fmla="*/ 872510 w 3142852"/>
              <a:gd name="connsiteY111" fmla="*/ 3178947 h 3532456"/>
              <a:gd name="connsiteX112" fmla="*/ 789393 w 3142852"/>
              <a:gd name="connsiteY112" fmla="*/ 3130521 h 3532456"/>
              <a:gd name="connsiteX113" fmla="*/ 706276 w 3142852"/>
              <a:gd name="connsiteY113" fmla="*/ 3082314 h 3532456"/>
              <a:gd name="connsiteX114" fmla="*/ 628786 w 3142852"/>
              <a:gd name="connsiteY114" fmla="*/ 3038511 h 3532456"/>
              <a:gd name="connsiteX115" fmla="*/ 557359 w 3142852"/>
              <a:gd name="connsiteY115" fmla="*/ 2998450 h 3532456"/>
              <a:gd name="connsiteX116" fmla="*/ 491125 w 3142852"/>
              <a:gd name="connsiteY116" fmla="*/ 2961690 h 3532456"/>
              <a:gd name="connsiteX117" fmla="*/ 430735 w 3142852"/>
              <a:gd name="connsiteY117" fmla="*/ 2928232 h 3532456"/>
              <a:gd name="connsiteX118" fmla="*/ 375108 w 3142852"/>
              <a:gd name="connsiteY118" fmla="*/ 2897196 h 3532456"/>
              <a:gd name="connsiteX119" fmla="*/ 324458 w 3142852"/>
              <a:gd name="connsiteY119" fmla="*/ 2868580 h 3532456"/>
              <a:gd name="connsiteX120" fmla="*/ 278571 w 3142852"/>
              <a:gd name="connsiteY120" fmla="*/ 2841945 h 3532456"/>
              <a:gd name="connsiteX121" fmla="*/ 237012 w 3142852"/>
              <a:gd name="connsiteY121" fmla="*/ 2816412 h 3532456"/>
              <a:gd name="connsiteX122" fmla="*/ 199567 w 3142852"/>
              <a:gd name="connsiteY122" fmla="*/ 2792419 h 3532456"/>
              <a:gd name="connsiteX123" fmla="*/ 166667 w 3142852"/>
              <a:gd name="connsiteY123" fmla="*/ 2769086 h 3532456"/>
              <a:gd name="connsiteX124" fmla="*/ 137013 w 3142852"/>
              <a:gd name="connsiteY124" fmla="*/ 2745754 h 3532456"/>
              <a:gd name="connsiteX125" fmla="*/ 111039 w 3142852"/>
              <a:gd name="connsiteY125" fmla="*/ 2722862 h 3532456"/>
              <a:gd name="connsiteX126" fmla="*/ 88744 w 3142852"/>
              <a:gd name="connsiteY126" fmla="*/ 2699309 h 3532456"/>
              <a:gd name="connsiteX127" fmla="*/ 69264 w 3142852"/>
              <a:gd name="connsiteY127" fmla="*/ 2674876 h 3532456"/>
              <a:gd name="connsiteX128" fmla="*/ 52814 w 3142852"/>
              <a:gd name="connsiteY128" fmla="*/ 2649342 h 3532456"/>
              <a:gd name="connsiteX129" fmla="*/ 39178 w 3142852"/>
              <a:gd name="connsiteY129" fmla="*/ 2622267 h 3532456"/>
              <a:gd name="connsiteX130" fmla="*/ 27922 w 3142852"/>
              <a:gd name="connsiteY130" fmla="*/ 2593213 h 3532456"/>
              <a:gd name="connsiteX131" fmla="*/ 18831 w 3142852"/>
              <a:gd name="connsiteY131" fmla="*/ 2561736 h 3532456"/>
              <a:gd name="connsiteX132" fmla="*/ 12121 w 3142852"/>
              <a:gd name="connsiteY132" fmla="*/ 2527617 h 3532456"/>
              <a:gd name="connsiteX133" fmla="*/ 6710 w 3142852"/>
              <a:gd name="connsiteY133" fmla="*/ 2490417 h 3532456"/>
              <a:gd name="connsiteX134" fmla="*/ 3246 w 3142852"/>
              <a:gd name="connsiteY134" fmla="*/ 2449695 h 3532456"/>
              <a:gd name="connsiteX135" fmla="*/ 1082 w 3142852"/>
              <a:gd name="connsiteY135" fmla="*/ 2405231 h 3532456"/>
              <a:gd name="connsiteX136" fmla="*/ 216 w 3142852"/>
              <a:gd name="connsiteY136" fmla="*/ 2356365 h 3532456"/>
              <a:gd name="connsiteX137" fmla="*/ 0 w 3142852"/>
              <a:gd name="connsiteY137" fmla="*/ 2302656 h 3532456"/>
              <a:gd name="connsiteX138" fmla="*/ 649 w 3142852"/>
              <a:gd name="connsiteY138" fmla="*/ 2244105 h 3532456"/>
              <a:gd name="connsiteX139" fmla="*/ 1948 w 3142852"/>
              <a:gd name="connsiteY139" fmla="*/ 2180490 h 3532456"/>
              <a:gd name="connsiteX140" fmla="*/ 3246 w 3142852"/>
              <a:gd name="connsiteY140" fmla="*/ 2110713 h 3532456"/>
              <a:gd name="connsiteX141" fmla="*/ 4762 w 3142852"/>
              <a:gd name="connsiteY141" fmla="*/ 2034773 h 3532456"/>
              <a:gd name="connsiteX142" fmla="*/ 6061 w 3142852"/>
              <a:gd name="connsiteY142" fmla="*/ 1952449 h 3532456"/>
              <a:gd name="connsiteX143" fmla="*/ 7143 w 3142852"/>
              <a:gd name="connsiteY143" fmla="*/ 1862860 h 3532456"/>
              <a:gd name="connsiteX144" fmla="*/ 7576 w 3142852"/>
              <a:gd name="connsiteY144" fmla="*/ 1766229 h 3532456"/>
              <a:gd name="connsiteX145" fmla="*/ 7143 w 3142852"/>
              <a:gd name="connsiteY145" fmla="*/ 1669596 h 3532456"/>
              <a:gd name="connsiteX146" fmla="*/ 6061 w 3142852"/>
              <a:gd name="connsiteY146" fmla="*/ 1580009 h 3532456"/>
              <a:gd name="connsiteX147" fmla="*/ 4762 w 3142852"/>
              <a:gd name="connsiteY147" fmla="*/ 1497684 h 3532456"/>
              <a:gd name="connsiteX148" fmla="*/ 3246 w 3142852"/>
              <a:gd name="connsiteY148" fmla="*/ 1421743 h 3532456"/>
              <a:gd name="connsiteX149" fmla="*/ 1948 w 3142852"/>
              <a:gd name="connsiteY149" fmla="*/ 1351966 h 3532456"/>
              <a:gd name="connsiteX150" fmla="*/ 649 w 3142852"/>
              <a:gd name="connsiteY150" fmla="*/ 1288352 h 3532456"/>
              <a:gd name="connsiteX151" fmla="*/ 0 w 3142852"/>
              <a:gd name="connsiteY151" fmla="*/ 1229800 h 3532456"/>
              <a:gd name="connsiteX152" fmla="*/ 216 w 3142852"/>
              <a:gd name="connsiteY152" fmla="*/ 1176091 h 3532456"/>
              <a:gd name="connsiteX153" fmla="*/ 1082 w 3142852"/>
              <a:gd name="connsiteY153" fmla="*/ 1127225 h 3532456"/>
              <a:gd name="connsiteX154" fmla="*/ 3246 w 3142852"/>
              <a:gd name="connsiteY154" fmla="*/ 1082762 h 3532456"/>
              <a:gd name="connsiteX155" fmla="*/ 6710 w 3142852"/>
              <a:gd name="connsiteY155" fmla="*/ 1042039 h 3532456"/>
              <a:gd name="connsiteX156" fmla="*/ 11905 w 3142852"/>
              <a:gd name="connsiteY156" fmla="*/ 1004840 h 3532456"/>
              <a:gd name="connsiteX157" fmla="*/ 18831 w 3142852"/>
              <a:gd name="connsiteY157" fmla="*/ 970722 h 3532456"/>
              <a:gd name="connsiteX158" fmla="*/ 27922 w 3142852"/>
              <a:gd name="connsiteY158" fmla="*/ 939245 h 3532456"/>
              <a:gd name="connsiteX159" fmla="*/ 39178 w 3142852"/>
              <a:gd name="connsiteY159" fmla="*/ 910189 h 3532456"/>
              <a:gd name="connsiteX160" fmla="*/ 52814 w 3142852"/>
              <a:gd name="connsiteY160" fmla="*/ 883114 h 3532456"/>
              <a:gd name="connsiteX161" fmla="*/ 69264 w 3142852"/>
              <a:gd name="connsiteY161" fmla="*/ 857580 h 3532456"/>
              <a:gd name="connsiteX162" fmla="*/ 88744 w 3142852"/>
              <a:gd name="connsiteY162" fmla="*/ 833147 h 3532456"/>
              <a:gd name="connsiteX163" fmla="*/ 111039 w 3142852"/>
              <a:gd name="connsiteY163" fmla="*/ 809595 h 3532456"/>
              <a:gd name="connsiteX164" fmla="*/ 137013 w 3142852"/>
              <a:gd name="connsiteY164" fmla="*/ 786702 h 3532456"/>
              <a:gd name="connsiteX165" fmla="*/ 166450 w 3142852"/>
              <a:gd name="connsiteY165" fmla="*/ 763370 h 3532456"/>
              <a:gd name="connsiteX166" fmla="*/ 199567 w 3142852"/>
              <a:gd name="connsiteY166" fmla="*/ 740037 h 3532456"/>
              <a:gd name="connsiteX167" fmla="*/ 237012 w 3142852"/>
              <a:gd name="connsiteY167" fmla="*/ 715825 h 3532456"/>
              <a:gd name="connsiteX168" fmla="*/ 278354 w 3142852"/>
              <a:gd name="connsiteY168" fmla="*/ 690511 h 3532456"/>
              <a:gd name="connsiteX169" fmla="*/ 324458 w 3142852"/>
              <a:gd name="connsiteY169" fmla="*/ 663876 h 3532456"/>
              <a:gd name="connsiteX170" fmla="*/ 375108 w 3142852"/>
              <a:gd name="connsiteY170" fmla="*/ 635262 h 3532456"/>
              <a:gd name="connsiteX171" fmla="*/ 430735 w 3142852"/>
              <a:gd name="connsiteY171" fmla="*/ 604225 h 3532456"/>
              <a:gd name="connsiteX172" fmla="*/ 491125 w 3142852"/>
              <a:gd name="connsiteY172" fmla="*/ 570547 h 3532456"/>
              <a:gd name="connsiteX173" fmla="*/ 557359 w 3142852"/>
              <a:gd name="connsiteY173" fmla="*/ 533787 h 3532456"/>
              <a:gd name="connsiteX174" fmla="*/ 628786 w 3142852"/>
              <a:gd name="connsiteY174" fmla="*/ 493945 h 3532456"/>
              <a:gd name="connsiteX175" fmla="*/ 706276 w 3142852"/>
              <a:gd name="connsiteY175" fmla="*/ 450142 h 3532456"/>
              <a:gd name="connsiteX176" fmla="*/ 789393 w 3142852"/>
              <a:gd name="connsiteY176" fmla="*/ 401935 h 3532456"/>
              <a:gd name="connsiteX177" fmla="*/ 872510 w 3142852"/>
              <a:gd name="connsiteY177" fmla="*/ 353510 h 3532456"/>
              <a:gd name="connsiteX178" fmla="*/ 948917 w 3142852"/>
              <a:gd name="connsiteY178" fmla="*/ 307725 h 3532456"/>
              <a:gd name="connsiteX179" fmla="*/ 1019046 w 3142852"/>
              <a:gd name="connsiteY179" fmla="*/ 265462 h 3532456"/>
              <a:gd name="connsiteX180" fmla="*/ 1083548 w 3142852"/>
              <a:gd name="connsiteY180" fmla="*/ 226062 h 3532456"/>
              <a:gd name="connsiteX181" fmla="*/ 1142856 w 3142852"/>
              <a:gd name="connsiteY181" fmla="*/ 190182 h 3532456"/>
              <a:gd name="connsiteX182" fmla="*/ 1197184 w 3142852"/>
              <a:gd name="connsiteY182" fmla="*/ 156945 h 3532456"/>
              <a:gd name="connsiteX183" fmla="*/ 1247184 w 3142852"/>
              <a:gd name="connsiteY183" fmla="*/ 127229 h 3532456"/>
              <a:gd name="connsiteX184" fmla="*/ 1293071 w 3142852"/>
              <a:gd name="connsiteY184" fmla="*/ 100374 h 3532456"/>
              <a:gd name="connsiteX185" fmla="*/ 1335496 w 3142852"/>
              <a:gd name="connsiteY185" fmla="*/ 77042 h 3532456"/>
              <a:gd name="connsiteX186" fmla="*/ 1374890 w 3142852"/>
              <a:gd name="connsiteY186" fmla="*/ 56570 h 3532456"/>
              <a:gd name="connsiteX187" fmla="*/ 1411687 w 3142852"/>
              <a:gd name="connsiteY187" fmla="*/ 39402 h 3532456"/>
              <a:gd name="connsiteX188" fmla="*/ 1446318 w 3142852"/>
              <a:gd name="connsiteY188" fmla="*/ 25093 h 3532456"/>
              <a:gd name="connsiteX189" fmla="*/ 1479003 w 3142852"/>
              <a:gd name="connsiteY189" fmla="*/ 14088 h 3532456"/>
              <a:gd name="connsiteX190" fmla="*/ 1510604 w 3142852"/>
              <a:gd name="connsiteY190" fmla="*/ 6384 h 3532456"/>
              <a:gd name="connsiteX191" fmla="*/ 1541339 w 3142852"/>
              <a:gd name="connsiteY191" fmla="*/ 1541 h 3532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3142852" h="3532456">
                <a:moveTo>
                  <a:pt x="1571643" y="0"/>
                </a:moveTo>
                <a:lnTo>
                  <a:pt x="1601512" y="1541"/>
                </a:lnTo>
                <a:lnTo>
                  <a:pt x="1632249" y="6384"/>
                </a:lnTo>
                <a:lnTo>
                  <a:pt x="1663850" y="14088"/>
                </a:lnTo>
                <a:lnTo>
                  <a:pt x="1696534" y="25093"/>
                </a:lnTo>
                <a:lnTo>
                  <a:pt x="1731167" y="39402"/>
                </a:lnTo>
                <a:lnTo>
                  <a:pt x="1767962" y="56570"/>
                </a:lnTo>
                <a:lnTo>
                  <a:pt x="1807356" y="77042"/>
                </a:lnTo>
                <a:lnTo>
                  <a:pt x="1849781" y="100374"/>
                </a:lnTo>
                <a:lnTo>
                  <a:pt x="1895668" y="127229"/>
                </a:lnTo>
                <a:lnTo>
                  <a:pt x="1945668" y="156945"/>
                </a:lnTo>
                <a:lnTo>
                  <a:pt x="1999997" y="190182"/>
                </a:lnTo>
                <a:lnTo>
                  <a:pt x="2059304" y="226062"/>
                </a:lnTo>
                <a:lnTo>
                  <a:pt x="2123806" y="265462"/>
                </a:lnTo>
                <a:lnTo>
                  <a:pt x="2193936" y="307725"/>
                </a:lnTo>
                <a:lnTo>
                  <a:pt x="2270342" y="353510"/>
                </a:lnTo>
                <a:lnTo>
                  <a:pt x="2353459" y="401935"/>
                </a:lnTo>
                <a:lnTo>
                  <a:pt x="2436576" y="450142"/>
                </a:lnTo>
                <a:lnTo>
                  <a:pt x="2514065" y="493945"/>
                </a:lnTo>
                <a:lnTo>
                  <a:pt x="2585493" y="534007"/>
                </a:lnTo>
                <a:lnTo>
                  <a:pt x="2651727" y="570766"/>
                </a:lnTo>
                <a:lnTo>
                  <a:pt x="2712117" y="604225"/>
                </a:lnTo>
                <a:lnTo>
                  <a:pt x="2767744" y="635262"/>
                </a:lnTo>
                <a:lnTo>
                  <a:pt x="2818394" y="663876"/>
                </a:lnTo>
                <a:lnTo>
                  <a:pt x="2864281" y="690511"/>
                </a:lnTo>
                <a:lnTo>
                  <a:pt x="2905840" y="716044"/>
                </a:lnTo>
                <a:lnTo>
                  <a:pt x="2943286" y="740037"/>
                </a:lnTo>
                <a:lnTo>
                  <a:pt x="2976186" y="763370"/>
                </a:lnTo>
                <a:lnTo>
                  <a:pt x="3005840" y="786702"/>
                </a:lnTo>
                <a:lnTo>
                  <a:pt x="3031813" y="809595"/>
                </a:lnTo>
                <a:lnTo>
                  <a:pt x="3054108" y="833147"/>
                </a:lnTo>
                <a:lnTo>
                  <a:pt x="3073588" y="857580"/>
                </a:lnTo>
                <a:lnTo>
                  <a:pt x="3090038" y="883114"/>
                </a:lnTo>
                <a:lnTo>
                  <a:pt x="3103675" y="910189"/>
                </a:lnTo>
                <a:lnTo>
                  <a:pt x="3114930" y="939245"/>
                </a:lnTo>
                <a:lnTo>
                  <a:pt x="3124021" y="970722"/>
                </a:lnTo>
                <a:lnTo>
                  <a:pt x="3130731" y="1004840"/>
                </a:lnTo>
                <a:lnTo>
                  <a:pt x="3136142" y="1042039"/>
                </a:lnTo>
                <a:lnTo>
                  <a:pt x="3139605" y="1082762"/>
                </a:lnTo>
                <a:lnTo>
                  <a:pt x="3141770" y="1127225"/>
                </a:lnTo>
                <a:lnTo>
                  <a:pt x="3142636" y="1176091"/>
                </a:lnTo>
                <a:lnTo>
                  <a:pt x="3142852" y="1229800"/>
                </a:lnTo>
                <a:lnTo>
                  <a:pt x="3142203" y="1288352"/>
                </a:lnTo>
                <a:lnTo>
                  <a:pt x="3140904" y="1351966"/>
                </a:lnTo>
                <a:lnTo>
                  <a:pt x="3139605" y="1421743"/>
                </a:lnTo>
                <a:lnTo>
                  <a:pt x="3138090" y="1497684"/>
                </a:lnTo>
                <a:lnTo>
                  <a:pt x="3136791" y="1580009"/>
                </a:lnTo>
                <a:lnTo>
                  <a:pt x="3135709" y="1669596"/>
                </a:lnTo>
                <a:lnTo>
                  <a:pt x="3135277" y="1766229"/>
                </a:lnTo>
                <a:lnTo>
                  <a:pt x="3135709" y="1862860"/>
                </a:lnTo>
                <a:lnTo>
                  <a:pt x="3136791" y="1952449"/>
                </a:lnTo>
                <a:lnTo>
                  <a:pt x="3138090" y="2034773"/>
                </a:lnTo>
                <a:lnTo>
                  <a:pt x="3139605" y="2110713"/>
                </a:lnTo>
                <a:lnTo>
                  <a:pt x="3140904" y="2180490"/>
                </a:lnTo>
                <a:lnTo>
                  <a:pt x="3142203" y="2244105"/>
                </a:lnTo>
                <a:lnTo>
                  <a:pt x="3142852" y="2302656"/>
                </a:lnTo>
                <a:lnTo>
                  <a:pt x="3142636" y="2356365"/>
                </a:lnTo>
                <a:lnTo>
                  <a:pt x="3141770" y="2405231"/>
                </a:lnTo>
                <a:lnTo>
                  <a:pt x="3139605" y="2449695"/>
                </a:lnTo>
                <a:lnTo>
                  <a:pt x="3136142" y="2490417"/>
                </a:lnTo>
                <a:lnTo>
                  <a:pt x="3130948" y="2527617"/>
                </a:lnTo>
                <a:lnTo>
                  <a:pt x="3124021" y="2561736"/>
                </a:lnTo>
                <a:lnTo>
                  <a:pt x="3114930" y="2593213"/>
                </a:lnTo>
                <a:lnTo>
                  <a:pt x="3103675" y="2622267"/>
                </a:lnTo>
                <a:lnTo>
                  <a:pt x="3090038" y="2649342"/>
                </a:lnTo>
                <a:lnTo>
                  <a:pt x="3073588" y="2674876"/>
                </a:lnTo>
                <a:lnTo>
                  <a:pt x="3054108" y="2699309"/>
                </a:lnTo>
                <a:lnTo>
                  <a:pt x="3031813" y="2722862"/>
                </a:lnTo>
                <a:lnTo>
                  <a:pt x="3005840" y="2745754"/>
                </a:lnTo>
                <a:lnTo>
                  <a:pt x="2976402" y="2769086"/>
                </a:lnTo>
                <a:lnTo>
                  <a:pt x="2943286" y="2792419"/>
                </a:lnTo>
                <a:lnTo>
                  <a:pt x="2905840" y="2816632"/>
                </a:lnTo>
                <a:lnTo>
                  <a:pt x="2864498" y="2841945"/>
                </a:lnTo>
                <a:lnTo>
                  <a:pt x="2818394" y="2868580"/>
                </a:lnTo>
                <a:lnTo>
                  <a:pt x="2767744" y="2897196"/>
                </a:lnTo>
                <a:lnTo>
                  <a:pt x="2712117" y="2928232"/>
                </a:lnTo>
                <a:lnTo>
                  <a:pt x="2651727" y="2961910"/>
                </a:lnTo>
                <a:lnTo>
                  <a:pt x="2585493" y="2998669"/>
                </a:lnTo>
                <a:lnTo>
                  <a:pt x="2514065" y="3038511"/>
                </a:lnTo>
                <a:lnTo>
                  <a:pt x="2436576" y="3082314"/>
                </a:lnTo>
                <a:lnTo>
                  <a:pt x="2353459" y="3130521"/>
                </a:lnTo>
                <a:lnTo>
                  <a:pt x="2270342" y="3178947"/>
                </a:lnTo>
                <a:lnTo>
                  <a:pt x="2193936" y="3224731"/>
                </a:lnTo>
                <a:lnTo>
                  <a:pt x="2123806" y="3266994"/>
                </a:lnTo>
                <a:lnTo>
                  <a:pt x="2059304" y="3306395"/>
                </a:lnTo>
                <a:lnTo>
                  <a:pt x="1999997" y="3342274"/>
                </a:lnTo>
                <a:lnTo>
                  <a:pt x="1945668" y="3375513"/>
                </a:lnTo>
                <a:lnTo>
                  <a:pt x="1895668" y="3405228"/>
                </a:lnTo>
                <a:lnTo>
                  <a:pt x="1849781" y="3432083"/>
                </a:lnTo>
                <a:lnTo>
                  <a:pt x="1807356" y="3455415"/>
                </a:lnTo>
                <a:lnTo>
                  <a:pt x="1767962" y="3475886"/>
                </a:lnTo>
                <a:lnTo>
                  <a:pt x="1731167" y="3493055"/>
                </a:lnTo>
                <a:lnTo>
                  <a:pt x="1696534" y="3507363"/>
                </a:lnTo>
                <a:lnTo>
                  <a:pt x="1663850" y="3518369"/>
                </a:lnTo>
                <a:lnTo>
                  <a:pt x="1632249" y="3526073"/>
                </a:lnTo>
                <a:lnTo>
                  <a:pt x="1601512" y="3530916"/>
                </a:lnTo>
                <a:lnTo>
                  <a:pt x="1571643" y="3532456"/>
                </a:lnTo>
                <a:lnTo>
                  <a:pt x="1541339" y="3530916"/>
                </a:lnTo>
                <a:lnTo>
                  <a:pt x="1510604" y="3526073"/>
                </a:lnTo>
                <a:lnTo>
                  <a:pt x="1479003" y="3518369"/>
                </a:lnTo>
                <a:lnTo>
                  <a:pt x="1446318" y="3507363"/>
                </a:lnTo>
                <a:lnTo>
                  <a:pt x="1411687" y="3493055"/>
                </a:lnTo>
                <a:lnTo>
                  <a:pt x="1374890" y="3475886"/>
                </a:lnTo>
                <a:lnTo>
                  <a:pt x="1335496" y="3455415"/>
                </a:lnTo>
                <a:lnTo>
                  <a:pt x="1293071" y="3432083"/>
                </a:lnTo>
                <a:lnTo>
                  <a:pt x="1247184" y="3405228"/>
                </a:lnTo>
                <a:lnTo>
                  <a:pt x="1197184" y="3375513"/>
                </a:lnTo>
                <a:lnTo>
                  <a:pt x="1142856" y="3342274"/>
                </a:lnTo>
                <a:lnTo>
                  <a:pt x="1083548" y="3306395"/>
                </a:lnTo>
                <a:lnTo>
                  <a:pt x="1019046" y="3266994"/>
                </a:lnTo>
                <a:lnTo>
                  <a:pt x="948917" y="3224731"/>
                </a:lnTo>
                <a:lnTo>
                  <a:pt x="872510" y="3178947"/>
                </a:lnTo>
                <a:lnTo>
                  <a:pt x="789393" y="3130521"/>
                </a:lnTo>
                <a:lnTo>
                  <a:pt x="706276" y="3082314"/>
                </a:lnTo>
                <a:lnTo>
                  <a:pt x="628786" y="3038511"/>
                </a:lnTo>
                <a:lnTo>
                  <a:pt x="557359" y="2998450"/>
                </a:lnTo>
                <a:lnTo>
                  <a:pt x="491125" y="2961690"/>
                </a:lnTo>
                <a:lnTo>
                  <a:pt x="430735" y="2928232"/>
                </a:lnTo>
                <a:lnTo>
                  <a:pt x="375108" y="2897196"/>
                </a:lnTo>
                <a:lnTo>
                  <a:pt x="324458" y="2868580"/>
                </a:lnTo>
                <a:lnTo>
                  <a:pt x="278571" y="2841945"/>
                </a:lnTo>
                <a:lnTo>
                  <a:pt x="237012" y="2816412"/>
                </a:lnTo>
                <a:lnTo>
                  <a:pt x="199567" y="2792419"/>
                </a:lnTo>
                <a:lnTo>
                  <a:pt x="166667" y="2769086"/>
                </a:lnTo>
                <a:lnTo>
                  <a:pt x="137013" y="2745754"/>
                </a:lnTo>
                <a:lnTo>
                  <a:pt x="111039" y="2722862"/>
                </a:lnTo>
                <a:lnTo>
                  <a:pt x="88744" y="2699309"/>
                </a:lnTo>
                <a:lnTo>
                  <a:pt x="69264" y="2674876"/>
                </a:lnTo>
                <a:lnTo>
                  <a:pt x="52814" y="2649342"/>
                </a:lnTo>
                <a:lnTo>
                  <a:pt x="39178" y="2622267"/>
                </a:lnTo>
                <a:lnTo>
                  <a:pt x="27922" y="2593213"/>
                </a:lnTo>
                <a:lnTo>
                  <a:pt x="18831" y="2561736"/>
                </a:lnTo>
                <a:lnTo>
                  <a:pt x="12121" y="2527617"/>
                </a:lnTo>
                <a:lnTo>
                  <a:pt x="6710" y="2490417"/>
                </a:lnTo>
                <a:lnTo>
                  <a:pt x="3246" y="2449695"/>
                </a:lnTo>
                <a:lnTo>
                  <a:pt x="1082" y="2405231"/>
                </a:lnTo>
                <a:lnTo>
                  <a:pt x="216" y="2356365"/>
                </a:lnTo>
                <a:lnTo>
                  <a:pt x="0" y="2302656"/>
                </a:lnTo>
                <a:lnTo>
                  <a:pt x="649" y="2244105"/>
                </a:lnTo>
                <a:lnTo>
                  <a:pt x="1948" y="2180490"/>
                </a:lnTo>
                <a:lnTo>
                  <a:pt x="3246" y="2110713"/>
                </a:lnTo>
                <a:lnTo>
                  <a:pt x="4762" y="2034773"/>
                </a:lnTo>
                <a:lnTo>
                  <a:pt x="6061" y="1952449"/>
                </a:lnTo>
                <a:lnTo>
                  <a:pt x="7143" y="1862860"/>
                </a:lnTo>
                <a:lnTo>
                  <a:pt x="7576" y="1766229"/>
                </a:lnTo>
                <a:lnTo>
                  <a:pt x="7143" y="1669596"/>
                </a:lnTo>
                <a:lnTo>
                  <a:pt x="6061" y="1580009"/>
                </a:lnTo>
                <a:lnTo>
                  <a:pt x="4762" y="1497684"/>
                </a:lnTo>
                <a:lnTo>
                  <a:pt x="3246" y="1421743"/>
                </a:lnTo>
                <a:lnTo>
                  <a:pt x="1948" y="1351966"/>
                </a:lnTo>
                <a:lnTo>
                  <a:pt x="649" y="1288352"/>
                </a:lnTo>
                <a:lnTo>
                  <a:pt x="0" y="1229800"/>
                </a:lnTo>
                <a:lnTo>
                  <a:pt x="216" y="1176091"/>
                </a:lnTo>
                <a:lnTo>
                  <a:pt x="1082" y="1127225"/>
                </a:lnTo>
                <a:lnTo>
                  <a:pt x="3246" y="1082762"/>
                </a:lnTo>
                <a:lnTo>
                  <a:pt x="6710" y="1042039"/>
                </a:lnTo>
                <a:lnTo>
                  <a:pt x="11905" y="1004840"/>
                </a:lnTo>
                <a:lnTo>
                  <a:pt x="18831" y="970722"/>
                </a:lnTo>
                <a:lnTo>
                  <a:pt x="27922" y="939245"/>
                </a:lnTo>
                <a:lnTo>
                  <a:pt x="39178" y="910189"/>
                </a:lnTo>
                <a:lnTo>
                  <a:pt x="52814" y="883114"/>
                </a:lnTo>
                <a:lnTo>
                  <a:pt x="69264" y="857580"/>
                </a:lnTo>
                <a:lnTo>
                  <a:pt x="88744" y="833147"/>
                </a:lnTo>
                <a:lnTo>
                  <a:pt x="111039" y="809595"/>
                </a:lnTo>
                <a:lnTo>
                  <a:pt x="137013" y="786702"/>
                </a:lnTo>
                <a:lnTo>
                  <a:pt x="166450" y="763370"/>
                </a:lnTo>
                <a:lnTo>
                  <a:pt x="199567" y="740037"/>
                </a:lnTo>
                <a:lnTo>
                  <a:pt x="237012" y="715825"/>
                </a:lnTo>
                <a:lnTo>
                  <a:pt x="278354" y="690511"/>
                </a:lnTo>
                <a:lnTo>
                  <a:pt x="324458" y="663876"/>
                </a:lnTo>
                <a:lnTo>
                  <a:pt x="375108" y="635262"/>
                </a:lnTo>
                <a:lnTo>
                  <a:pt x="430735" y="604225"/>
                </a:lnTo>
                <a:lnTo>
                  <a:pt x="491125" y="570547"/>
                </a:lnTo>
                <a:lnTo>
                  <a:pt x="557359" y="533787"/>
                </a:lnTo>
                <a:lnTo>
                  <a:pt x="628786" y="493945"/>
                </a:lnTo>
                <a:lnTo>
                  <a:pt x="706276" y="450142"/>
                </a:lnTo>
                <a:lnTo>
                  <a:pt x="789393" y="401935"/>
                </a:lnTo>
                <a:lnTo>
                  <a:pt x="872510" y="353510"/>
                </a:lnTo>
                <a:lnTo>
                  <a:pt x="948917" y="307725"/>
                </a:lnTo>
                <a:lnTo>
                  <a:pt x="1019046" y="265462"/>
                </a:lnTo>
                <a:lnTo>
                  <a:pt x="1083548" y="226062"/>
                </a:lnTo>
                <a:lnTo>
                  <a:pt x="1142856" y="190182"/>
                </a:lnTo>
                <a:lnTo>
                  <a:pt x="1197184" y="156945"/>
                </a:lnTo>
                <a:lnTo>
                  <a:pt x="1247184" y="127229"/>
                </a:lnTo>
                <a:lnTo>
                  <a:pt x="1293071" y="100374"/>
                </a:lnTo>
                <a:lnTo>
                  <a:pt x="1335496" y="77042"/>
                </a:lnTo>
                <a:lnTo>
                  <a:pt x="1374890" y="56570"/>
                </a:lnTo>
                <a:lnTo>
                  <a:pt x="1411687" y="39402"/>
                </a:lnTo>
                <a:lnTo>
                  <a:pt x="1446318" y="25093"/>
                </a:lnTo>
                <a:lnTo>
                  <a:pt x="1479003" y="14088"/>
                </a:lnTo>
                <a:lnTo>
                  <a:pt x="1510604" y="6384"/>
                </a:lnTo>
                <a:lnTo>
                  <a:pt x="1541339" y="154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00318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7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9702800" y="1816769"/>
            <a:ext cx="9774238" cy="7339263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0" y="1816769"/>
            <a:ext cx="9774238" cy="7339263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7477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308139" y="3056021"/>
            <a:ext cx="4860760" cy="4860758"/>
          </a:xfrm>
          <a:custGeom>
            <a:avLst/>
            <a:gdLst>
              <a:gd name="connsiteX0" fmla="*/ 2605881 w 5211762"/>
              <a:gd name="connsiteY0" fmla="*/ 0 h 5211760"/>
              <a:gd name="connsiteX1" fmla="*/ 5211762 w 5211762"/>
              <a:gd name="connsiteY1" fmla="*/ 2605880 h 5211760"/>
              <a:gd name="connsiteX2" fmla="*/ 2605881 w 5211762"/>
              <a:gd name="connsiteY2" fmla="*/ 5211760 h 5211760"/>
              <a:gd name="connsiteX3" fmla="*/ 0 w 5211762"/>
              <a:gd name="connsiteY3" fmla="*/ 2605880 h 5211760"/>
              <a:gd name="connsiteX4" fmla="*/ 2605881 w 5211762"/>
              <a:gd name="connsiteY4" fmla="*/ 0 h 5211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11762" h="5211760">
                <a:moveTo>
                  <a:pt x="2605881" y="0"/>
                </a:moveTo>
                <a:cubicBezTo>
                  <a:pt x="4045069" y="0"/>
                  <a:pt x="5211762" y="1166692"/>
                  <a:pt x="5211762" y="2605880"/>
                </a:cubicBezTo>
                <a:cubicBezTo>
                  <a:pt x="5211762" y="4045068"/>
                  <a:pt x="4045069" y="5211760"/>
                  <a:pt x="2605881" y="5211760"/>
                </a:cubicBezTo>
                <a:cubicBezTo>
                  <a:pt x="1166693" y="5211760"/>
                  <a:pt x="0" y="4045068"/>
                  <a:pt x="0" y="2605880"/>
                </a:cubicBezTo>
                <a:cubicBezTo>
                  <a:pt x="0" y="1166692"/>
                  <a:pt x="1166693" y="0"/>
                  <a:pt x="2605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8250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6127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/>
          <p:cNvSpPr/>
          <p:nvPr userDrawn="1"/>
        </p:nvSpPr>
        <p:spPr>
          <a:xfrm>
            <a:off x="-1109454" y="7298604"/>
            <a:ext cx="1754660" cy="175466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Oval 7"/>
          <p:cNvSpPr/>
          <p:nvPr userDrawn="1"/>
        </p:nvSpPr>
        <p:spPr>
          <a:xfrm>
            <a:off x="4798317" y="7100896"/>
            <a:ext cx="197708" cy="197708"/>
          </a:xfrm>
          <a:prstGeom prst="ellipse">
            <a:avLst/>
          </a:pr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Diamond 8"/>
          <p:cNvSpPr/>
          <p:nvPr userDrawn="1"/>
        </p:nvSpPr>
        <p:spPr>
          <a:xfrm>
            <a:off x="9227129" y="4903367"/>
            <a:ext cx="326242" cy="326242"/>
          </a:xfrm>
          <a:prstGeom prst="diamond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TextBox 19"/>
          <p:cNvSpPr txBox="1"/>
          <p:nvPr/>
        </p:nvSpPr>
        <p:spPr>
          <a:xfrm>
            <a:off x="14436436" y="10026794"/>
            <a:ext cx="4203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strike="noStrike" spc="600" dirty="0">
                <a:solidFill>
                  <a:schemeClr val="bg1">
                    <a:lumMod val="8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Blog.naver.com/</a:t>
            </a:r>
            <a:r>
              <a:rPr lang="en-US" sz="1600" strike="noStrike" spc="600" dirty="0" err="1">
                <a:solidFill>
                  <a:schemeClr val="bg1">
                    <a:lumMod val="8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imjandi</a:t>
            </a:r>
            <a:endParaRPr lang="id-ID" sz="1600" strike="noStrike" spc="600" dirty="0">
              <a:solidFill>
                <a:schemeClr val="bg1">
                  <a:lumMod val="85000"/>
                </a:schemeClr>
              </a:solidFill>
              <a:latin typeface="Geomanist Regular" panose="02000503000000020004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26" name="Oval 25"/>
          <p:cNvSpPr/>
          <p:nvPr userDrawn="1"/>
        </p:nvSpPr>
        <p:spPr>
          <a:xfrm>
            <a:off x="18775824" y="-701214"/>
            <a:ext cx="1402428" cy="1402428"/>
          </a:xfrm>
          <a:prstGeom prst="ellipse">
            <a:avLst/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Diamond 26"/>
          <p:cNvSpPr/>
          <p:nvPr userDrawn="1"/>
        </p:nvSpPr>
        <p:spPr>
          <a:xfrm>
            <a:off x="8363629" y="8756519"/>
            <a:ext cx="326242" cy="326242"/>
          </a:xfrm>
          <a:prstGeom prst="diamond">
            <a:avLst/>
          </a:pr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Oval 27"/>
          <p:cNvSpPr/>
          <p:nvPr userDrawn="1"/>
        </p:nvSpPr>
        <p:spPr>
          <a:xfrm>
            <a:off x="-516648" y="408288"/>
            <a:ext cx="872181" cy="872181"/>
          </a:xfrm>
          <a:prstGeom prst="ellipse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Freeform: Shape 31"/>
          <p:cNvSpPr/>
          <p:nvPr userDrawn="1"/>
        </p:nvSpPr>
        <p:spPr>
          <a:xfrm flipV="1">
            <a:off x="17134329" y="7914313"/>
            <a:ext cx="523242" cy="523242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Freeform: Shape 32"/>
          <p:cNvSpPr/>
          <p:nvPr userDrawn="1"/>
        </p:nvSpPr>
        <p:spPr>
          <a:xfrm flipV="1">
            <a:off x="12931967" y="135308"/>
            <a:ext cx="197000" cy="19700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Freeform: Shape 33"/>
          <p:cNvSpPr/>
          <p:nvPr userDrawn="1"/>
        </p:nvSpPr>
        <p:spPr>
          <a:xfrm>
            <a:off x="19031822" y="3190583"/>
            <a:ext cx="962835" cy="962835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Isosceles Triangle 36"/>
          <p:cNvSpPr/>
          <p:nvPr userDrawn="1"/>
        </p:nvSpPr>
        <p:spPr>
          <a:xfrm rot="19384964">
            <a:off x="11768415" y="10704141"/>
            <a:ext cx="365105" cy="314746"/>
          </a:xfrm>
          <a:prstGeom prst="triangle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Isosceles Triangle 37"/>
          <p:cNvSpPr/>
          <p:nvPr userDrawn="1"/>
        </p:nvSpPr>
        <p:spPr>
          <a:xfrm rot="19384964">
            <a:off x="1973838" y="3300965"/>
            <a:ext cx="516018" cy="444843"/>
          </a:xfrm>
          <a:prstGeom prst="triangle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Freeform: Shape 28"/>
          <p:cNvSpPr/>
          <p:nvPr userDrawn="1"/>
        </p:nvSpPr>
        <p:spPr>
          <a:xfrm>
            <a:off x="4798317" y="1497383"/>
            <a:ext cx="412090" cy="41209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5604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75" r:id="rId2"/>
    <p:sldLayoutId id="2147483662" r:id="rId3"/>
    <p:sldLayoutId id="2147483665" r:id="rId4"/>
    <p:sldLayoutId id="2147483680" r:id="rId5"/>
    <p:sldLayoutId id="2147483682" r:id="rId6"/>
    <p:sldLayoutId id="2147483684" r:id="rId7"/>
  </p:sldLayoutIdLst>
  <p:txStyles>
    <p:titleStyle>
      <a:lvl1pPr algn="l" defTabSz="1460754" rtl="0" eaLnBrk="1" latinLnBrk="0" hangingPunct="1">
        <a:lnSpc>
          <a:spcPct val="90000"/>
        </a:lnSpc>
        <a:spcBef>
          <a:spcPct val="0"/>
        </a:spcBef>
        <a:buNone/>
        <a:defRPr sz="70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189" indent="-365189" algn="l" defTabSz="1460754" rtl="0" eaLnBrk="1" latinLnBrk="0" hangingPunct="1">
        <a:lnSpc>
          <a:spcPct val="90000"/>
        </a:lnSpc>
        <a:spcBef>
          <a:spcPts val="1598"/>
        </a:spcBef>
        <a:buFont typeface="Arial" panose="020B0604020202020204" pitchFamily="34" charset="0"/>
        <a:buChar char="•"/>
        <a:defRPr sz="4473" kern="1200">
          <a:solidFill>
            <a:schemeClr val="tx1"/>
          </a:solidFill>
          <a:latin typeface="+mn-lt"/>
          <a:ea typeface="+mn-ea"/>
          <a:cs typeface="+mn-cs"/>
        </a:defRPr>
      </a:lvl1pPr>
      <a:lvl2pPr marL="1095566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3834" kern="1200">
          <a:solidFill>
            <a:schemeClr val="tx1"/>
          </a:solidFill>
          <a:latin typeface="+mn-lt"/>
          <a:ea typeface="+mn-ea"/>
          <a:cs typeface="+mn-cs"/>
        </a:defRPr>
      </a:lvl2pPr>
      <a:lvl3pPr marL="1825943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3195" kern="1200">
          <a:solidFill>
            <a:schemeClr val="tx1"/>
          </a:solidFill>
          <a:latin typeface="+mn-lt"/>
          <a:ea typeface="+mn-ea"/>
          <a:cs typeface="+mn-cs"/>
        </a:defRPr>
      </a:lvl3pPr>
      <a:lvl4pPr marL="2556320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4pPr>
      <a:lvl5pPr marL="3286697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5pPr>
      <a:lvl6pPr marL="4017074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6pPr>
      <a:lvl7pPr marL="4747451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7pPr>
      <a:lvl8pPr marL="5477828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8pPr>
      <a:lvl9pPr marL="6208205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1pPr>
      <a:lvl2pPr marL="730377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2pPr>
      <a:lvl3pPr marL="1460754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3pPr>
      <a:lvl4pPr marL="2191131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4pPr>
      <a:lvl5pPr marL="2921508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5pPr>
      <a:lvl6pPr marL="3651885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6pPr>
      <a:lvl7pPr marL="4382262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7pPr>
      <a:lvl8pPr marL="5112639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8pPr>
      <a:lvl9pPr marL="5843016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개체 틀 4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" r="71"/>
          <a:stretch>
            <a:fillRect/>
          </a:stretch>
        </p:blipFill>
        <p:spPr>
          <a:xfrm>
            <a:off x="0" y="0"/>
            <a:ext cx="19477038" cy="109728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-887209"/>
            <a:ext cx="19477038" cy="109728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82000"/>
                </a:schemeClr>
              </a:gs>
              <a:gs pos="100000">
                <a:schemeClr val="tx1">
                  <a:lumMod val="75000"/>
                  <a:lumOff val="25000"/>
                  <a:alpha val="1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0" b="1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소프트웨어공학 </a:t>
            </a:r>
            <a:endParaRPr lang="en-US" altLang="ko-KR" sz="10000" b="1" spc="3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10000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UML </a:t>
            </a:r>
            <a:r>
              <a:rPr lang="ko-KR" altLang="en-US" sz="10000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프로젝트</a:t>
            </a:r>
            <a:endParaRPr lang="en-US" altLang="ko-KR" sz="10000" spc="3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722869" y="6179622"/>
            <a:ext cx="1143754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5000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r>
              <a:rPr lang="ko-KR" altLang="en-US" sz="5000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조 </a:t>
            </a:r>
            <a:r>
              <a:rPr lang="ko-KR" altLang="en-US" sz="5000" spc="3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안찬웅</a:t>
            </a:r>
            <a:r>
              <a:rPr lang="en-US" altLang="ko-KR" sz="5000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5000" spc="3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김인겸</a:t>
            </a:r>
            <a:r>
              <a:rPr lang="en-US" altLang="ko-KR" sz="5000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5000" spc="3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장민영</a:t>
            </a:r>
            <a:r>
              <a:rPr lang="en-US" altLang="ko-KR" sz="5000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5000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강상우</a:t>
            </a:r>
            <a:r>
              <a:rPr lang="en-US" altLang="ko-KR" sz="5000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</a:p>
          <a:p>
            <a:pPr algn="ctr"/>
            <a:endParaRPr lang="id-ID" sz="2800" spc="300" dirty="0">
              <a:solidFill>
                <a:schemeClr val="bg1">
                  <a:lumMod val="75000"/>
                </a:schemeClr>
              </a:solidFill>
              <a:latin typeface="Gill Sans MT Condensed" panose="020B0506020104020203" pitchFamily="34" charset="0"/>
            </a:endParaRPr>
          </a:p>
        </p:txBody>
      </p:sp>
      <p:sp>
        <p:nvSpPr>
          <p:cNvPr id="20" name="Diamond 19"/>
          <p:cNvSpPr/>
          <p:nvPr/>
        </p:nvSpPr>
        <p:spPr>
          <a:xfrm>
            <a:off x="10784313" y="2583561"/>
            <a:ext cx="326242" cy="326242"/>
          </a:xfrm>
          <a:prstGeom prst="diamond">
            <a:avLst/>
          </a:prstGeom>
          <a:solidFill>
            <a:schemeClr val="accent3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/>
        </p:nvSpPr>
        <p:spPr>
          <a:xfrm>
            <a:off x="18775824" y="-701214"/>
            <a:ext cx="1402428" cy="1402428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Diamond 21"/>
          <p:cNvSpPr/>
          <p:nvPr/>
        </p:nvSpPr>
        <p:spPr>
          <a:xfrm>
            <a:off x="7967991" y="9912211"/>
            <a:ext cx="326242" cy="326242"/>
          </a:xfrm>
          <a:prstGeom prst="diamond">
            <a:avLst/>
          </a:prstGeom>
          <a:solidFill>
            <a:schemeClr val="accent3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Oval 22"/>
          <p:cNvSpPr/>
          <p:nvPr/>
        </p:nvSpPr>
        <p:spPr>
          <a:xfrm>
            <a:off x="-516648" y="408288"/>
            <a:ext cx="872181" cy="872181"/>
          </a:xfrm>
          <a:prstGeom prst="ellipse">
            <a:avLst/>
          </a:prstGeom>
          <a:solidFill>
            <a:schemeClr val="accent5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Freeform: Shape 23"/>
          <p:cNvSpPr/>
          <p:nvPr/>
        </p:nvSpPr>
        <p:spPr>
          <a:xfrm flipV="1">
            <a:off x="17053500" y="9082761"/>
            <a:ext cx="336300" cy="33630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Freeform: Shape 24"/>
          <p:cNvSpPr/>
          <p:nvPr/>
        </p:nvSpPr>
        <p:spPr>
          <a:xfrm flipV="1">
            <a:off x="12931967" y="135308"/>
            <a:ext cx="197000" cy="19700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Freeform: Shape 25"/>
          <p:cNvSpPr/>
          <p:nvPr/>
        </p:nvSpPr>
        <p:spPr>
          <a:xfrm>
            <a:off x="19064978" y="4802895"/>
            <a:ext cx="1201367" cy="1201367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Isosceles Triangle 26"/>
          <p:cNvSpPr/>
          <p:nvPr/>
        </p:nvSpPr>
        <p:spPr>
          <a:xfrm rot="19384964">
            <a:off x="11768415" y="10704141"/>
            <a:ext cx="365105" cy="314746"/>
          </a:xfrm>
          <a:prstGeom prst="triangl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Isosceles Triangle 27"/>
          <p:cNvSpPr/>
          <p:nvPr/>
        </p:nvSpPr>
        <p:spPr>
          <a:xfrm rot="19384964">
            <a:off x="2078479" y="3391174"/>
            <a:ext cx="306736" cy="264426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1270000" dist="241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Freeform: Shape 28"/>
          <p:cNvSpPr/>
          <p:nvPr/>
        </p:nvSpPr>
        <p:spPr>
          <a:xfrm>
            <a:off x="4881883" y="1580949"/>
            <a:ext cx="244958" cy="244958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Freeform: Shape 29"/>
          <p:cNvSpPr/>
          <p:nvPr/>
        </p:nvSpPr>
        <p:spPr>
          <a:xfrm>
            <a:off x="15267542" y="2723519"/>
            <a:ext cx="962835" cy="962835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0" dist="762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Freeform: Shape 30"/>
          <p:cNvSpPr/>
          <p:nvPr/>
        </p:nvSpPr>
        <p:spPr>
          <a:xfrm>
            <a:off x="4996025" y="3204936"/>
            <a:ext cx="590686" cy="590684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06500" dist="279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Freeform: Shape 31"/>
          <p:cNvSpPr/>
          <p:nvPr/>
        </p:nvSpPr>
        <p:spPr>
          <a:xfrm>
            <a:off x="7211776" y="-663712"/>
            <a:ext cx="1204950" cy="1204946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206500" dist="279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Isosceles Triangle 32"/>
          <p:cNvSpPr/>
          <p:nvPr/>
        </p:nvSpPr>
        <p:spPr>
          <a:xfrm rot="19384964">
            <a:off x="11599324" y="8986183"/>
            <a:ext cx="306736" cy="264426"/>
          </a:xfrm>
          <a:prstGeom prst="triangle">
            <a:avLst/>
          </a:prstGeom>
          <a:solidFill>
            <a:schemeClr val="accent4"/>
          </a:solidFill>
          <a:ln>
            <a:noFill/>
          </a:ln>
          <a:effectLst>
            <a:outerShdw blurRad="1270000" dist="241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Freeform: Shape 33"/>
          <p:cNvSpPr/>
          <p:nvPr/>
        </p:nvSpPr>
        <p:spPr>
          <a:xfrm>
            <a:off x="-892998" y="8919640"/>
            <a:ext cx="1459755" cy="1459755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6">
              <a:alpha val="36000"/>
            </a:schemeClr>
          </a:solidFill>
          <a:ln>
            <a:noFill/>
          </a:ln>
          <a:effectLst>
            <a:outerShdw blurRad="1270000"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Isosceles Triangle 34"/>
          <p:cNvSpPr/>
          <p:nvPr/>
        </p:nvSpPr>
        <p:spPr>
          <a:xfrm rot="19384964">
            <a:off x="11651002" y="2253521"/>
            <a:ext cx="306736" cy="264426"/>
          </a:xfrm>
          <a:prstGeom prst="triangle">
            <a:avLst/>
          </a:prstGeom>
          <a:solidFill>
            <a:schemeClr val="accent3"/>
          </a:solidFill>
          <a:ln>
            <a:noFill/>
          </a:ln>
          <a:effectLst>
            <a:outerShdw blurRad="1270000" dist="241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35"/>
          <p:cNvSpPr/>
          <p:nvPr/>
        </p:nvSpPr>
        <p:spPr>
          <a:xfrm>
            <a:off x="6436210" y="1854836"/>
            <a:ext cx="197708" cy="19770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9012176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1" grpId="0" animBg="1"/>
      <p:bldP spid="22" grpId="0" animBg="1"/>
      <p:bldP spid="23" grpId="0" animBg="1"/>
      <p:bldP spid="24" grpId="0" animBg="1"/>
      <p:bldP spid="26" grpId="0" animBg="1"/>
      <p:bldP spid="28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/>
          <p:cNvCxnSpPr>
            <a:cxnSpLocks/>
          </p:cNvCxnSpPr>
          <p:nvPr/>
        </p:nvCxnSpPr>
        <p:spPr>
          <a:xfrm rot="5400000">
            <a:off x="6136455" y="4805488"/>
            <a:ext cx="0" cy="1361824"/>
          </a:xfrm>
          <a:prstGeom prst="line">
            <a:avLst/>
          </a:prstGeom>
          <a:ln w="34925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cxnSpLocks/>
          </p:cNvCxnSpPr>
          <p:nvPr/>
        </p:nvCxnSpPr>
        <p:spPr>
          <a:xfrm rot="5400000">
            <a:off x="13340583" y="4805488"/>
            <a:ext cx="0" cy="1361824"/>
          </a:xfrm>
          <a:prstGeom prst="line">
            <a:avLst/>
          </a:prstGeom>
          <a:ln w="34925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cxnSpLocks/>
          </p:cNvCxnSpPr>
          <p:nvPr/>
        </p:nvCxnSpPr>
        <p:spPr>
          <a:xfrm rot="18900000" flipH="1">
            <a:off x="7134506" y="2174224"/>
            <a:ext cx="0" cy="1361824"/>
          </a:xfrm>
          <a:prstGeom prst="line">
            <a:avLst/>
          </a:prstGeom>
          <a:ln w="34925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cxnSpLocks/>
          </p:cNvCxnSpPr>
          <p:nvPr/>
        </p:nvCxnSpPr>
        <p:spPr>
          <a:xfrm rot="2700000">
            <a:off x="12312353" y="2174225"/>
            <a:ext cx="0" cy="1361824"/>
          </a:xfrm>
          <a:prstGeom prst="line">
            <a:avLst/>
          </a:prstGeom>
          <a:ln w="34925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rot="2700000" flipH="1" flipV="1">
            <a:off x="7164685" y="7436751"/>
            <a:ext cx="0" cy="1361824"/>
          </a:xfrm>
          <a:prstGeom prst="line">
            <a:avLst/>
          </a:prstGeom>
          <a:ln w="34925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/>
          </p:cNvCxnSpPr>
          <p:nvPr/>
        </p:nvCxnSpPr>
        <p:spPr>
          <a:xfrm rot="18900000" flipV="1">
            <a:off x="12342532" y="7436752"/>
            <a:ext cx="0" cy="1361824"/>
          </a:xfrm>
          <a:prstGeom prst="line">
            <a:avLst/>
          </a:prstGeom>
          <a:ln w="34925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7132638" y="2880520"/>
            <a:ext cx="5211762" cy="52117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Rectangle 5"/>
          <p:cNvSpPr/>
          <p:nvPr/>
        </p:nvSpPr>
        <p:spPr>
          <a:xfrm>
            <a:off x="13270546" y="1386467"/>
            <a:ext cx="1130238" cy="769441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01</a:t>
            </a:r>
          </a:p>
        </p:txBody>
      </p:sp>
      <p:sp>
        <p:nvSpPr>
          <p:cNvPr id="9" name="Rectangle 8"/>
          <p:cNvSpPr/>
          <p:nvPr/>
        </p:nvSpPr>
        <p:spPr>
          <a:xfrm>
            <a:off x="14238706" y="4585826"/>
            <a:ext cx="1130238" cy="769441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accent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02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3270546" y="7968012"/>
            <a:ext cx="1130238" cy="769441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accent3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03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72424" y="1386467"/>
            <a:ext cx="1130238" cy="769441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4400" b="1" dirty="0">
                <a:solidFill>
                  <a:schemeClr val="accent6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06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108094" y="4585826"/>
            <a:ext cx="1130238" cy="769441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4400" b="1" dirty="0">
                <a:solidFill>
                  <a:schemeClr val="accent5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05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172424" y="7968011"/>
            <a:ext cx="1130238" cy="769441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4400" b="1" dirty="0">
                <a:solidFill>
                  <a:schemeClr val="accent4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04</a:t>
            </a:r>
          </a:p>
        </p:txBody>
      </p:sp>
      <p:sp>
        <p:nvSpPr>
          <p:cNvPr id="30" name="Rectangle 20"/>
          <p:cNvSpPr/>
          <p:nvPr/>
        </p:nvSpPr>
        <p:spPr>
          <a:xfrm>
            <a:off x="3573036" y="2230061"/>
            <a:ext cx="2763261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현장 직원은 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영화 티켓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상품 </a:t>
            </a:r>
            <a:r>
              <a:rPr lang="ko-KR" alt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기프티콘을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QR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코드 이용해 확인 가능</a:t>
            </a:r>
            <a:endParaRPr lang="id-ID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1" name="Rectangle 20"/>
          <p:cNvSpPr/>
          <p:nvPr/>
        </p:nvSpPr>
        <p:spPr>
          <a:xfrm>
            <a:off x="2516781" y="5355267"/>
            <a:ext cx="2763261" cy="951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관리자는 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영화 정보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상품 정보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</a:p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회원 정보 등 관리 가능</a:t>
            </a:r>
            <a:endParaRPr lang="id-ID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2" name="Rectangle 20"/>
          <p:cNvSpPr/>
          <p:nvPr/>
        </p:nvSpPr>
        <p:spPr>
          <a:xfrm>
            <a:off x="3539401" y="8737452"/>
            <a:ext cx="2763261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고객은 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원하는 상품 구매 가능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회원 전용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  <a:endParaRPr lang="id-ID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3" name="Rectangle 20"/>
          <p:cNvSpPr/>
          <p:nvPr/>
        </p:nvSpPr>
        <p:spPr>
          <a:xfrm>
            <a:off x="13270546" y="8751523"/>
            <a:ext cx="2763261" cy="951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고객은 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영화 정보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영화 순위 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확인 가능</a:t>
            </a:r>
            <a:endParaRPr lang="id-ID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4" name="Rectangle 20"/>
          <p:cNvSpPr/>
          <p:nvPr/>
        </p:nvSpPr>
        <p:spPr>
          <a:xfrm>
            <a:off x="13270545" y="2205904"/>
            <a:ext cx="2763261" cy="655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고객은 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회원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비회원으로 이용 가능</a:t>
            </a:r>
            <a:endParaRPr lang="id-ID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5" name="Rectangle 20"/>
          <p:cNvSpPr/>
          <p:nvPr/>
        </p:nvSpPr>
        <p:spPr>
          <a:xfrm>
            <a:off x="14238706" y="5369337"/>
            <a:ext cx="2763261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고객은 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현재 상영 중인 영화 목록 확인 후 원하는 좌석 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선택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예매 가능</a:t>
            </a:r>
            <a:endParaRPr lang="id-ID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그림 개체 틀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" r="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34230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1"/>
          <p:cNvGrpSpPr/>
          <p:nvPr/>
        </p:nvGrpSpPr>
        <p:grpSpPr>
          <a:xfrm>
            <a:off x="-401584" y="240864"/>
            <a:ext cx="4906856" cy="1451623"/>
            <a:chOff x="7285091" y="1169551"/>
            <a:chExt cx="4906856" cy="1451623"/>
          </a:xfrm>
        </p:grpSpPr>
        <p:sp>
          <p:nvSpPr>
            <p:cNvPr id="46" name="Rectangle 42"/>
            <p:cNvSpPr/>
            <p:nvPr/>
          </p:nvSpPr>
          <p:spPr>
            <a:xfrm>
              <a:off x="7285091" y="1316829"/>
              <a:ext cx="490685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통합 </a:t>
              </a:r>
              <a:r>
                <a:rPr lang="en-US" altLang="ko-KR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UML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7" name="Rectangle 43"/>
            <p:cNvSpPr/>
            <p:nvPr/>
          </p:nvSpPr>
          <p:spPr>
            <a:xfrm>
              <a:off x="8564161" y="2282620"/>
              <a:ext cx="23487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err="1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유스클래스</a:t>
              </a:r>
              <a:r>
                <a:rPr lang="ko-KR" altLang="en-US" sz="1600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다이어그램</a:t>
              </a:r>
              <a:endParaRPr lang="id-ID" sz="1600" dirty="0"/>
            </a:p>
          </p:txBody>
        </p:sp>
        <p:sp>
          <p:nvSpPr>
            <p:cNvPr id="4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3F09A6A-3BAF-32F6-7D68-C078DF9B6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3603" y="47032"/>
            <a:ext cx="10848470" cy="1053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7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1"/>
          <p:cNvGrpSpPr/>
          <p:nvPr/>
        </p:nvGrpSpPr>
        <p:grpSpPr>
          <a:xfrm>
            <a:off x="-401584" y="240864"/>
            <a:ext cx="4906856" cy="1451623"/>
            <a:chOff x="7285091" y="1169551"/>
            <a:chExt cx="4906856" cy="1451623"/>
          </a:xfrm>
        </p:grpSpPr>
        <p:sp>
          <p:nvSpPr>
            <p:cNvPr id="46" name="Rectangle 42"/>
            <p:cNvSpPr/>
            <p:nvPr/>
          </p:nvSpPr>
          <p:spPr>
            <a:xfrm>
              <a:off x="7285091" y="1316829"/>
              <a:ext cx="490685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통합 </a:t>
              </a:r>
              <a:r>
                <a:rPr lang="en-US" altLang="ko-KR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UML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7" name="Rectangle 43"/>
            <p:cNvSpPr/>
            <p:nvPr/>
          </p:nvSpPr>
          <p:spPr>
            <a:xfrm>
              <a:off x="8564161" y="2282620"/>
              <a:ext cx="23487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개념 클래스 다이어그램</a:t>
              </a:r>
              <a:endParaRPr lang="id-ID" sz="1600" dirty="0"/>
            </a:p>
          </p:txBody>
        </p:sp>
        <p:sp>
          <p:nvSpPr>
            <p:cNvPr id="4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35EF67C3-159D-035A-7018-B6152278B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207" y="1523210"/>
            <a:ext cx="13759466" cy="846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04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1"/>
          <p:cNvGrpSpPr/>
          <p:nvPr/>
        </p:nvGrpSpPr>
        <p:grpSpPr>
          <a:xfrm>
            <a:off x="-401584" y="240864"/>
            <a:ext cx="4906856" cy="1451623"/>
            <a:chOff x="7285091" y="1169551"/>
            <a:chExt cx="4906856" cy="1451623"/>
          </a:xfrm>
        </p:grpSpPr>
        <p:sp>
          <p:nvSpPr>
            <p:cNvPr id="46" name="Rectangle 42"/>
            <p:cNvSpPr/>
            <p:nvPr/>
          </p:nvSpPr>
          <p:spPr>
            <a:xfrm>
              <a:off x="7285091" y="1316829"/>
              <a:ext cx="490685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통합 </a:t>
              </a:r>
              <a:r>
                <a:rPr lang="en-US" altLang="ko-KR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UML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7" name="Rectangle 43"/>
            <p:cNvSpPr/>
            <p:nvPr/>
          </p:nvSpPr>
          <p:spPr>
            <a:xfrm>
              <a:off x="8899991" y="2282620"/>
              <a:ext cx="167706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배치 다이어그램</a:t>
              </a:r>
              <a:endParaRPr lang="id-ID" sz="1600" dirty="0"/>
            </a:p>
          </p:txBody>
        </p:sp>
        <p:sp>
          <p:nvSpPr>
            <p:cNvPr id="4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E8BCA236-502A-D684-321F-35F2C723E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359" y="2605087"/>
            <a:ext cx="12202319" cy="635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35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1"/>
          <p:cNvGrpSpPr/>
          <p:nvPr/>
        </p:nvGrpSpPr>
        <p:grpSpPr>
          <a:xfrm>
            <a:off x="-401584" y="240864"/>
            <a:ext cx="4906856" cy="1451623"/>
            <a:chOff x="7285091" y="1169551"/>
            <a:chExt cx="4906856" cy="1451623"/>
          </a:xfrm>
        </p:grpSpPr>
        <p:sp>
          <p:nvSpPr>
            <p:cNvPr id="46" name="Rectangle 42"/>
            <p:cNvSpPr/>
            <p:nvPr/>
          </p:nvSpPr>
          <p:spPr>
            <a:xfrm>
              <a:off x="7285091" y="1316829"/>
              <a:ext cx="490685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통합 </a:t>
              </a:r>
              <a:r>
                <a:rPr lang="en-US" altLang="ko-KR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UML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7" name="Rectangle 43"/>
            <p:cNvSpPr/>
            <p:nvPr/>
          </p:nvSpPr>
          <p:spPr>
            <a:xfrm>
              <a:off x="8564161" y="2282620"/>
              <a:ext cx="23487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분석 클래스 다이어그램</a:t>
              </a:r>
              <a:endParaRPr lang="id-ID" sz="1600" dirty="0"/>
            </a:p>
          </p:txBody>
        </p:sp>
        <p:sp>
          <p:nvSpPr>
            <p:cNvPr id="4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1359" t="22639" r="36376" b="15416"/>
          <a:stretch/>
        </p:blipFill>
        <p:spPr>
          <a:xfrm>
            <a:off x="1525439" y="2600326"/>
            <a:ext cx="7729537" cy="637222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20968" t="16666" r="34735" b="13195"/>
          <a:stretch/>
        </p:blipFill>
        <p:spPr>
          <a:xfrm>
            <a:off x="10015541" y="2178845"/>
            <a:ext cx="8101013" cy="72151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12481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1"/>
          <p:cNvGrpSpPr/>
          <p:nvPr/>
        </p:nvGrpSpPr>
        <p:grpSpPr>
          <a:xfrm>
            <a:off x="-401584" y="240864"/>
            <a:ext cx="4906856" cy="1451623"/>
            <a:chOff x="7285091" y="1169551"/>
            <a:chExt cx="4906856" cy="1451623"/>
          </a:xfrm>
        </p:grpSpPr>
        <p:sp>
          <p:nvSpPr>
            <p:cNvPr id="46" name="Rectangle 42"/>
            <p:cNvSpPr/>
            <p:nvPr/>
          </p:nvSpPr>
          <p:spPr>
            <a:xfrm>
              <a:off x="7285091" y="1316829"/>
              <a:ext cx="490685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통합 </a:t>
              </a:r>
              <a:r>
                <a:rPr lang="en-US" altLang="ko-KR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UML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7" name="Rectangle 43"/>
            <p:cNvSpPr/>
            <p:nvPr/>
          </p:nvSpPr>
          <p:spPr>
            <a:xfrm>
              <a:off x="8564161" y="2282620"/>
              <a:ext cx="23487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분석 클래스 다이어그램</a:t>
              </a:r>
              <a:endParaRPr lang="id-ID" sz="1600" dirty="0"/>
            </a:p>
          </p:txBody>
        </p:sp>
        <p:sp>
          <p:nvSpPr>
            <p:cNvPr id="4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26515" t="43195" r="34032" b="17639"/>
          <a:stretch/>
        </p:blipFill>
        <p:spPr>
          <a:xfrm>
            <a:off x="11448382" y="4344717"/>
            <a:ext cx="7333165" cy="409495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167DD37-5EE1-2CB0-7CCA-87685F21A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477" y="2106445"/>
            <a:ext cx="9327678" cy="7647155"/>
          </a:xfrm>
          <a:prstGeom prst="rect">
            <a:avLst/>
          </a:prstGeom>
          <a:effectLst>
            <a:outerShdw blurRad="50038" algn="ctr" rotWithShape="0">
              <a:srgbClr val="000000">
                <a:alpha val="41000"/>
              </a:srgbClr>
            </a:outerShdw>
          </a:effectLst>
          <a:scene3d>
            <a:camera prst="orthographicFront"/>
            <a:lightRig rig="threePt" dir="t">
              <a:rot lat="0" lon="0" rev="7800000"/>
            </a:lightRig>
          </a:scene3d>
          <a:sp3d contourW="6350">
            <a:bevelT w="50800" h="16510"/>
            <a:contourClr>
              <a:schemeClr val="bg1">
                <a:lumMod val="75000"/>
              </a:schemeClr>
            </a:contourClr>
          </a:sp3d>
        </p:spPr>
      </p:pic>
    </p:spTree>
    <p:extLst>
      <p:ext uri="{BB962C8B-B14F-4D97-AF65-F5344CB8AC3E}">
        <p14:creationId xmlns:p14="http://schemas.microsoft.com/office/powerpoint/2010/main" val="118602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1"/>
          <p:cNvGrpSpPr/>
          <p:nvPr/>
        </p:nvGrpSpPr>
        <p:grpSpPr>
          <a:xfrm>
            <a:off x="-401584" y="240864"/>
            <a:ext cx="4906856" cy="1451623"/>
            <a:chOff x="7285091" y="1169551"/>
            <a:chExt cx="4906856" cy="1451623"/>
          </a:xfrm>
        </p:grpSpPr>
        <p:sp>
          <p:nvSpPr>
            <p:cNvPr id="46" name="Rectangle 42"/>
            <p:cNvSpPr/>
            <p:nvPr/>
          </p:nvSpPr>
          <p:spPr>
            <a:xfrm>
              <a:off x="7285091" y="1316829"/>
              <a:ext cx="490685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40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명세서</a:t>
              </a:r>
              <a:endParaRPr lang="en-US" sz="40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7" name="Rectangle 43"/>
            <p:cNvSpPr/>
            <p:nvPr/>
          </p:nvSpPr>
          <p:spPr>
            <a:xfrm>
              <a:off x="9646156" y="2282620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id-ID" sz="1600" dirty="0"/>
            </a:p>
          </p:txBody>
        </p:sp>
        <p:sp>
          <p:nvSpPr>
            <p:cNvPr id="4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32765" t="16666" r="36922" b="7361"/>
          <a:stretch/>
        </p:blipFill>
        <p:spPr>
          <a:xfrm>
            <a:off x="2144212" y="1433550"/>
            <a:ext cx="6500813" cy="916480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32452" t="19444" r="36924" b="13611"/>
          <a:stretch/>
        </p:blipFill>
        <p:spPr>
          <a:xfrm>
            <a:off x="9572625" y="1433549"/>
            <a:ext cx="7572375" cy="916480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572982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1"/>
          <p:cNvGrpSpPr/>
          <p:nvPr/>
        </p:nvGrpSpPr>
        <p:grpSpPr>
          <a:xfrm>
            <a:off x="-401584" y="240864"/>
            <a:ext cx="4906856" cy="1451623"/>
            <a:chOff x="7285091" y="1169551"/>
            <a:chExt cx="4906856" cy="1451623"/>
          </a:xfrm>
        </p:grpSpPr>
        <p:sp>
          <p:nvSpPr>
            <p:cNvPr id="46" name="Rectangle 42"/>
            <p:cNvSpPr/>
            <p:nvPr/>
          </p:nvSpPr>
          <p:spPr>
            <a:xfrm>
              <a:off x="7285091" y="1316829"/>
              <a:ext cx="490685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40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명세서</a:t>
              </a:r>
              <a:endParaRPr lang="en-US" sz="40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7" name="Rectangle 43"/>
            <p:cNvSpPr/>
            <p:nvPr/>
          </p:nvSpPr>
          <p:spPr>
            <a:xfrm>
              <a:off x="9646156" y="2282620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id-ID" sz="1600" dirty="0"/>
            </a:p>
          </p:txBody>
        </p:sp>
        <p:sp>
          <p:nvSpPr>
            <p:cNvPr id="4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E7C30D4C-716F-77BA-615F-4CB7394EE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0980" y="1096028"/>
            <a:ext cx="6227732" cy="9397113"/>
          </a:xfrm>
          <a:prstGeom prst="rect">
            <a:avLst/>
          </a:prstGeom>
          <a:effectLst>
            <a:outerShdw blurRad="50038" algn="ctr" rotWithShape="0">
              <a:srgbClr val="000000">
                <a:alpha val="41000"/>
              </a:srgbClr>
            </a:outerShdw>
          </a:effectLst>
          <a:scene3d>
            <a:camera prst="orthographicFront"/>
            <a:lightRig rig="threePt" dir="t">
              <a:rot lat="0" lon="0" rev="7800000"/>
            </a:lightRig>
          </a:scene3d>
          <a:sp3d contourW="6350">
            <a:bevelT w="50800" h="16510"/>
          </a:sp3d>
        </p:spPr>
      </p:pic>
    </p:spTree>
    <p:extLst>
      <p:ext uri="{BB962C8B-B14F-4D97-AF65-F5344CB8AC3E}">
        <p14:creationId xmlns:p14="http://schemas.microsoft.com/office/powerpoint/2010/main" val="2345359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1"/>
          <p:cNvGrpSpPr/>
          <p:nvPr/>
        </p:nvGrpSpPr>
        <p:grpSpPr>
          <a:xfrm>
            <a:off x="-401584" y="240864"/>
            <a:ext cx="4906856" cy="1451623"/>
            <a:chOff x="7285091" y="1169551"/>
            <a:chExt cx="4906856" cy="1451623"/>
          </a:xfrm>
        </p:grpSpPr>
        <p:sp>
          <p:nvSpPr>
            <p:cNvPr id="46" name="Rectangle 42"/>
            <p:cNvSpPr/>
            <p:nvPr/>
          </p:nvSpPr>
          <p:spPr>
            <a:xfrm>
              <a:off x="7285091" y="1316829"/>
              <a:ext cx="490685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40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명세서</a:t>
              </a:r>
              <a:endParaRPr lang="en-US" sz="40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7" name="Rectangle 43"/>
            <p:cNvSpPr/>
            <p:nvPr/>
          </p:nvSpPr>
          <p:spPr>
            <a:xfrm>
              <a:off x="9646156" y="2282620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id-ID" sz="1600" dirty="0"/>
            </a:p>
          </p:txBody>
        </p:sp>
        <p:sp>
          <p:nvSpPr>
            <p:cNvPr id="4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68CEB4B7-ED43-1DA4-2BDF-1B8EC1ED38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43" t="24306" r="37157" b="24584"/>
          <a:stretch/>
        </p:blipFill>
        <p:spPr>
          <a:xfrm>
            <a:off x="9186863" y="1998133"/>
            <a:ext cx="7791626" cy="746697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9A566AA-F230-0A39-CFEA-730E68AC0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393" y="1580322"/>
            <a:ext cx="6884470" cy="809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783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1"/>
          <p:cNvGrpSpPr/>
          <p:nvPr/>
        </p:nvGrpSpPr>
        <p:grpSpPr>
          <a:xfrm>
            <a:off x="-401584" y="240864"/>
            <a:ext cx="4906856" cy="1451623"/>
            <a:chOff x="7285091" y="1169551"/>
            <a:chExt cx="4906856" cy="1451623"/>
          </a:xfrm>
        </p:grpSpPr>
        <p:sp>
          <p:nvSpPr>
            <p:cNvPr id="46" name="Rectangle 42"/>
            <p:cNvSpPr/>
            <p:nvPr/>
          </p:nvSpPr>
          <p:spPr>
            <a:xfrm>
              <a:off x="7285091" y="1316829"/>
              <a:ext cx="490685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40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명세서</a:t>
              </a:r>
              <a:endParaRPr lang="en-US" sz="40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7" name="Rectangle 43"/>
            <p:cNvSpPr/>
            <p:nvPr/>
          </p:nvSpPr>
          <p:spPr>
            <a:xfrm>
              <a:off x="9646156" y="2282620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id-ID" sz="1600" dirty="0"/>
            </a:p>
          </p:txBody>
        </p:sp>
        <p:sp>
          <p:nvSpPr>
            <p:cNvPr id="4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4" name="Group 41">
            <a:extLst>
              <a:ext uri="{FF2B5EF4-FFF2-40B4-BE49-F238E27FC236}">
                <a16:creationId xmlns:a16="http://schemas.microsoft.com/office/drawing/2014/main" id="{235ECECA-7DFD-32FA-33A0-61E0589306E7}"/>
              </a:ext>
            </a:extLst>
          </p:cNvPr>
          <p:cNvGrpSpPr/>
          <p:nvPr/>
        </p:nvGrpSpPr>
        <p:grpSpPr>
          <a:xfrm>
            <a:off x="2024244" y="393264"/>
            <a:ext cx="9171388" cy="5093136"/>
            <a:chOff x="9558519" y="1169551"/>
            <a:chExt cx="9171388" cy="5093136"/>
          </a:xfrm>
        </p:grpSpPr>
        <p:sp>
          <p:nvSpPr>
            <p:cNvPr id="5" name="Rectangle 42">
              <a:extLst>
                <a:ext uri="{FF2B5EF4-FFF2-40B4-BE49-F238E27FC236}">
                  <a16:creationId xmlns:a16="http://schemas.microsoft.com/office/drawing/2014/main" id="{A9697534-C2E3-CDE1-3E30-08FC9E780265}"/>
                </a:ext>
              </a:extLst>
            </p:cNvPr>
            <p:cNvSpPr/>
            <p:nvPr/>
          </p:nvSpPr>
          <p:spPr>
            <a:xfrm>
              <a:off x="13823051" y="5554801"/>
              <a:ext cx="490685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40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6" name="Rectangle 43">
              <a:extLst>
                <a:ext uri="{FF2B5EF4-FFF2-40B4-BE49-F238E27FC236}">
                  <a16:creationId xmlns:a16="http://schemas.microsoft.com/office/drawing/2014/main" id="{A5B6DDDE-0EB4-B8F4-73E2-4C92BA674411}"/>
                </a:ext>
              </a:extLst>
            </p:cNvPr>
            <p:cNvSpPr/>
            <p:nvPr/>
          </p:nvSpPr>
          <p:spPr>
            <a:xfrm>
              <a:off x="9646156" y="2282620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id-ID" sz="1600" dirty="0"/>
            </a:p>
          </p:txBody>
        </p:sp>
        <p:sp>
          <p:nvSpPr>
            <p:cNvPr id="7" name="Rectangle: Rounded Corners 44">
              <a:extLst>
                <a:ext uri="{FF2B5EF4-FFF2-40B4-BE49-F238E27FC236}">
                  <a16:creationId xmlns:a16="http://schemas.microsoft.com/office/drawing/2014/main" id="{7083BB40-8F44-7EA3-8BB3-61798131BE33}"/>
                </a:ext>
              </a:extLst>
            </p:cNvPr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6218933A-0ECE-F9BE-8C88-35A2CC254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0160" y="1353933"/>
            <a:ext cx="9067799" cy="90092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344DEB-F144-6F14-4C91-805DE54A62D0}"/>
              </a:ext>
            </a:extLst>
          </p:cNvPr>
          <p:cNvSpPr txBox="1"/>
          <p:nvPr/>
        </p:nvSpPr>
        <p:spPr>
          <a:xfrm>
            <a:off x="909292" y="987198"/>
            <a:ext cx="993737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500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(5) </a:t>
            </a:r>
            <a:r>
              <a:rPr lang="ko-KR" altLang="en-US" sz="1500" spc="3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회원가입 하기</a:t>
            </a:r>
            <a:endParaRPr lang="en-US" altLang="ko-KR" sz="1500" spc="3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8962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447899" y="3713086"/>
            <a:ext cx="5511367" cy="5322969"/>
            <a:chOff x="2123520" y="4506831"/>
            <a:chExt cx="3139010" cy="3139008"/>
          </a:xfrm>
        </p:grpSpPr>
        <p:sp>
          <p:nvSpPr>
            <p:cNvPr id="6" name="Oval 5"/>
            <p:cNvSpPr/>
            <p:nvPr/>
          </p:nvSpPr>
          <p:spPr>
            <a:xfrm>
              <a:off x="2123520" y="4506831"/>
              <a:ext cx="3139010" cy="31390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0" dist="1193800" dir="10800000" sx="70000" sy="70000" algn="r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2380981" y="5502012"/>
              <a:ext cx="1879537" cy="1687427"/>
              <a:chOff x="2380982" y="5402060"/>
              <a:chExt cx="1879537" cy="1687427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2380982" y="5946044"/>
                <a:ext cx="1879537" cy="11434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sz="2000" dirty="0">
                    <a:solidFill>
                      <a:schemeClr val="bg1">
                        <a:lumMod val="65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개요</a:t>
                </a:r>
                <a:endParaRPr lang="en-US" altLang="ko-KR" sz="2000" dirty="0">
                  <a:solidFill>
                    <a:schemeClr val="bg1">
                      <a:lumMod val="6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  <a:p>
                <a:pPr>
                  <a:lnSpc>
                    <a:spcPct val="120000"/>
                  </a:lnSpc>
                </a:pPr>
                <a:endParaRPr lang="en-US" sz="2000" dirty="0">
                  <a:solidFill>
                    <a:schemeClr val="bg1">
                      <a:lumMod val="6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  <a:p>
                <a:pPr marL="457200" indent="-457200">
                  <a:lnSpc>
                    <a:spcPct val="120000"/>
                  </a:lnSpc>
                  <a:buAutoNum type="arabicParenBoth"/>
                </a:pPr>
                <a:r>
                  <a:rPr lang="ko-KR" altLang="en-US" sz="2000" dirty="0">
                    <a:solidFill>
                      <a:schemeClr val="bg1">
                        <a:lumMod val="65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팀원 소개</a:t>
                </a:r>
                <a:endParaRPr lang="en-US" altLang="ko-KR" sz="2000" dirty="0">
                  <a:solidFill>
                    <a:schemeClr val="bg1">
                      <a:lumMod val="6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  <a:p>
                <a:pPr marL="457200" indent="-457200">
                  <a:lnSpc>
                    <a:spcPct val="120000"/>
                  </a:lnSpc>
                  <a:buAutoNum type="arabicParenBoth"/>
                </a:pPr>
                <a:r>
                  <a:rPr lang="ko-KR" altLang="en-US" sz="2000" dirty="0">
                    <a:solidFill>
                      <a:schemeClr val="bg1">
                        <a:lumMod val="65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주제</a:t>
                </a:r>
                <a:endParaRPr lang="en-US" altLang="ko-KR" sz="2000" dirty="0">
                  <a:solidFill>
                    <a:schemeClr val="bg1">
                      <a:lumMod val="6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  <a:p>
                <a:pPr marL="457200" indent="-457200">
                  <a:lnSpc>
                    <a:spcPct val="120000"/>
                  </a:lnSpc>
                  <a:buAutoNum type="arabicParenBoth"/>
                </a:pPr>
                <a:r>
                  <a:rPr lang="ko-KR" altLang="en-US" sz="2000" dirty="0">
                    <a:solidFill>
                      <a:schemeClr val="bg1">
                        <a:lumMod val="65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프로젝트 계획</a:t>
                </a:r>
                <a:endParaRPr lang="id-ID" sz="2000" dirty="0">
                  <a:solidFill>
                    <a:schemeClr val="bg1">
                      <a:lumMod val="6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2584243" y="5402060"/>
                <a:ext cx="1576770" cy="4756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b="1" dirty="0">
                    <a:solidFill>
                      <a:schemeClr val="bg1">
                        <a:lumMod val="65000"/>
                      </a:schemeClr>
                    </a:solidFill>
                    <a:latin typeface="Geomanist Regular" panose="02000503000000020004" pitchFamily="50" charset="0"/>
                    <a:ea typeface="Roboto Condensed" panose="02000000000000000000" pitchFamily="2" charset="0"/>
                    <a:cs typeface="Segoe UI" panose="020B0502040204020203" pitchFamily="34" charset="0"/>
                  </a:rPr>
                  <a:t>Step</a:t>
                </a:r>
                <a:r>
                  <a:rPr lang="en-US" b="1" dirty="0">
                    <a:solidFill>
                      <a:schemeClr val="bg1">
                        <a:lumMod val="65000"/>
                      </a:schemeClr>
                    </a:solidFill>
                    <a:latin typeface="Geomanist Regular" panose="02000503000000020004" pitchFamily="50" charset="0"/>
                    <a:ea typeface="Roboto Condensed" panose="02000000000000000000" pitchFamily="2" charset="0"/>
                    <a:cs typeface="Segoe UI" panose="020B0502040204020203" pitchFamily="34" charset="0"/>
                  </a:rPr>
                  <a:t> 1</a:t>
                </a:r>
              </a:p>
            </p:txBody>
          </p:sp>
        </p:grpSp>
      </p:grpSp>
      <p:sp>
        <p:nvSpPr>
          <p:cNvPr id="9" name="Oval 8"/>
          <p:cNvSpPr/>
          <p:nvPr/>
        </p:nvSpPr>
        <p:spPr>
          <a:xfrm>
            <a:off x="13264312" y="4369670"/>
            <a:ext cx="5511367" cy="53229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0" dist="1193800" dir="10800000" sx="70000" sy="70000" algn="r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Rectangle 14"/>
          <p:cNvSpPr/>
          <p:nvPr/>
        </p:nvSpPr>
        <p:spPr>
          <a:xfrm>
            <a:off x="2820346" y="3766817"/>
            <a:ext cx="216465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b="1" dirty="0">
                <a:solidFill>
                  <a:schemeClr val="accent1"/>
                </a:solidFill>
                <a:effectLst>
                  <a:outerShdw blurRad="279400" dist="127000" dir="2700000" algn="tl" rotWithShape="0">
                    <a:prstClr val="black">
                      <a:alpha val="40000"/>
                    </a:prstClr>
                  </a:outerShdw>
                </a:effectLst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rPr>
              <a:t>1</a:t>
            </a:r>
            <a:endParaRPr lang="en-US" sz="9600" b="1" i="0" dirty="0">
              <a:solidFill>
                <a:schemeClr val="accent1"/>
              </a:solidFill>
              <a:effectLst>
                <a:outerShdw blurRad="279400" dist="127000" dir="2700000" algn="tl" rotWithShape="0">
                  <a:prstClr val="black">
                    <a:alpha val="40000"/>
                  </a:prstClr>
                </a:outerShdw>
              </a:effectLst>
              <a:latin typeface="Geomanist Regular" panose="02000503000000020004" pitchFamily="50" charset="0"/>
              <a:ea typeface="Roboto Black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696873" y="6526631"/>
            <a:ext cx="216465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b="1" i="0" dirty="0">
                <a:solidFill>
                  <a:schemeClr val="accent2"/>
                </a:solidFill>
                <a:effectLst>
                  <a:outerShdw blurRad="279400" dist="127000" dir="2700000" algn="tl" rotWithShape="0">
                    <a:prstClr val="black">
                      <a:alpha val="40000"/>
                    </a:prstClr>
                  </a:outerShdw>
                </a:effectLst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588640" y="3187697"/>
            <a:ext cx="216465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b="1" i="0" dirty="0">
                <a:solidFill>
                  <a:schemeClr val="accent3"/>
                </a:solidFill>
                <a:effectLst>
                  <a:outerShdw blurRad="279400" dist="127000" dir="2700000" algn="tl" rotWithShape="0">
                    <a:prstClr val="black">
                      <a:alpha val="40000"/>
                    </a:prstClr>
                  </a:outerShdw>
                </a:effectLst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4206087" y="6023711"/>
            <a:ext cx="216465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b="1" dirty="0">
                <a:solidFill>
                  <a:schemeClr val="accent4"/>
                </a:solidFill>
                <a:effectLst>
                  <a:outerShdw blurRad="279400" dist="127000" dir="2700000" algn="tl" rotWithShape="0">
                    <a:prstClr val="black">
                      <a:alpha val="40000"/>
                    </a:prstClr>
                  </a:outerShdw>
                </a:effectLst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rPr>
              <a:t>4</a:t>
            </a:r>
            <a:endParaRPr lang="en-US" sz="9600" b="1" i="0" dirty="0">
              <a:solidFill>
                <a:schemeClr val="accent4"/>
              </a:solidFill>
              <a:effectLst>
                <a:outerShdw blurRad="279400" dist="127000" dir="2700000" algn="tl" rotWithShape="0">
                  <a:prstClr val="black">
                    <a:alpha val="40000"/>
                  </a:prstClr>
                </a:outerShdw>
              </a:effectLst>
              <a:latin typeface="Geomanist Regular" panose="02000503000000020004" pitchFamily="50" charset="0"/>
              <a:ea typeface="Roboto Black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7285091" y="1169551"/>
            <a:ext cx="4906856" cy="1488185"/>
            <a:chOff x="7285091" y="1169551"/>
            <a:chExt cx="4906856" cy="1488185"/>
          </a:xfrm>
        </p:grpSpPr>
        <p:sp>
          <p:nvSpPr>
            <p:cNvPr id="43" name="Rectangle 42"/>
            <p:cNvSpPr/>
            <p:nvPr/>
          </p:nvSpPr>
          <p:spPr>
            <a:xfrm>
              <a:off x="7285091" y="1316829"/>
              <a:ext cx="490685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5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Steps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9646153" y="2319182"/>
              <a:ext cx="18473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id-ID" sz="1600" dirty="0"/>
            </a:p>
          </p:txBody>
        </p:sp>
        <p:sp>
          <p:nvSpPr>
            <p:cNvPr id="45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47" name="Rectangle 20"/>
          <p:cNvSpPr/>
          <p:nvPr/>
        </p:nvSpPr>
        <p:spPr>
          <a:xfrm>
            <a:off x="6970075" y="5863116"/>
            <a:ext cx="2943148" cy="4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앱의 기능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8" name="Rectangle 21"/>
          <p:cNvSpPr/>
          <p:nvPr/>
        </p:nvSpPr>
        <p:spPr>
          <a:xfrm>
            <a:off x="6970074" y="5319132"/>
            <a:ext cx="27684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Step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 2</a:t>
            </a:r>
          </a:p>
        </p:txBody>
      </p:sp>
      <p:sp>
        <p:nvSpPr>
          <p:cNvPr id="49" name="Rectangle 20"/>
          <p:cNvSpPr/>
          <p:nvPr/>
        </p:nvSpPr>
        <p:spPr>
          <a:xfrm>
            <a:off x="10369220" y="5776459"/>
            <a:ext cx="325965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통합 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UML</a:t>
            </a:r>
          </a:p>
          <a:p>
            <a:pPr>
              <a:lnSpc>
                <a:spcPct val="120000"/>
              </a:lnSpc>
            </a:pP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457200" indent="-457200">
              <a:lnSpc>
                <a:spcPct val="120000"/>
              </a:lnSpc>
              <a:buAutoNum type="arabicParenBoth"/>
            </a:pPr>
            <a:r>
              <a:rPr lang="ko-KR" altLang="en-US" sz="2000" dirty="0" err="1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유스케이스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다이어그램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457200" indent="-457200">
              <a:lnSpc>
                <a:spcPct val="120000"/>
              </a:lnSpc>
              <a:buAutoNum type="arabicParenBoth"/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개념 다이어그램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457200" indent="-457200">
              <a:lnSpc>
                <a:spcPct val="120000"/>
              </a:lnSpc>
              <a:buAutoNum type="arabicParenBoth"/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분석 다이어그램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id-ID" sz="20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0" name="Rectangle 21"/>
          <p:cNvSpPr/>
          <p:nvPr/>
        </p:nvSpPr>
        <p:spPr>
          <a:xfrm>
            <a:off x="10685722" y="4846707"/>
            <a:ext cx="27684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Step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 3</a:t>
            </a:r>
          </a:p>
        </p:txBody>
      </p:sp>
      <p:sp>
        <p:nvSpPr>
          <p:cNvPr id="51" name="Rectangle 20"/>
          <p:cNvSpPr/>
          <p:nvPr/>
        </p:nvSpPr>
        <p:spPr>
          <a:xfrm>
            <a:off x="14244870" y="5390691"/>
            <a:ext cx="2943148" cy="4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명세서</a:t>
            </a:r>
            <a:endParaRPr lang="id-ID" altLang="ko-KR" sz="20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2" name="Rectangle 21"/>
          <p:cNvSpPr/>
          <p:nvPr/>
        </p:nvSpPr>
        <p:spPr>
          <a:xfrm>
            <a:off x="14244869" y="4846707"/>
            <a:ext cx="27684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Step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 4</a:t>
            </a:r>
          </a:p>
        </p:txBody>
      </p:sp>
    </p:spTree>
    <p:extLst>
      <p:ext uri="{BB962C8B-B14F-4D97-AF65-F5344CB8AC3E}">
        <p14:creationId xmlns:p14="http://schemas.microsoft.com/office/powerpoint/2010/main" val="37922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47" grpId="0"/>
      <p:bldP spid="48" grpId="0"/>
      <p:bldP spid="49" grpId="0"/>
      <p:bldP spid="50" grpId="0"/>
      <p:bldP spid="51" grpId="0"/>
      <p:bldP spid="5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1"/>
          <p:cNvGrpSpPr/>
          <p:nvPr/>
        </p:nvGrpSpPr>
        <p:grpSpPr>
          <a:xfrm>
            <a:off x="-401584" y="240864"/>
            <a:ext cx="4906856" cy="1451623"/>
            <a:chOff x="7285091" y="1169551"/>
            <a:chExt cx="4906856" cy="1451623"/>
          </a:xfrm>
        </p:grpSpPr>
        <p:sp>
          <p:nvSpPr>
            <p:cNvPr id="46" name="Rectangle 42"/>
            <p:cNvSpPr/>
            <p:nvPr/>
          </p:nvSpPr>
          <p:spPr>
            <a:xfrm>
              <a:off x="7285091" y="1316829"/>
              <a:ext cx="490685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40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명세서</a:t>
              </a:r>
              <a:endParaRPr lang="en-US" sz="40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7" name="Rectangle 43"/>
            <p:cNvSpPr/>
            <p:nvPr/>
          </p:nvSpPr>
          <p:spPr>
            <a:xfrm>
              <a:off x="9646156" y="2282620"/>
              <a:ext cx="184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id-ID" sz="1600" dirty="0"/>
            </a:p>
          </p:txBody>
        </p:sp>
        <p:sp>
          <p:nvSpPr>
            <p:cNvPr id="4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32608" t="20833" r="37548" b="23472"/>
          <a:stretch/>
        </p:blipFill>
        <p:spPr>
          <a:xfrm>
            <a:off x="9444038" y="1096029"/>
            <a:ext cx="8306298" cy="93159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rcRect l="32608" t="43421" r="38017" b="6528"/>
          <a:stretch/>
        </p:blipFill>
        <p:spPr>
          <a:xfrm>
            <a:off x="1249680" y="1096028"/>
            <a:ext cx="8046720" cy="918587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7D29ADD-7CB2-834B-229D-96F9EBCAC0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73949"/>
            <a:ext cx="19477038" cy="999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1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/>
          <p:cNvSpPr/>
          <p:nvPr/>
        </p:nvSpPr>
        <p:spPr>
          <a:xfrm>
            <a:off x="10035585" y="1133004"/>
            <a:ext cx="307070" cy="30707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Freeform: Shape 16"/>
          <p:cNvSpPr/>
          <p:nvPr/>
        </p:nvSpPr>
        <p:spPr>
          <a:xfrm>
            <a:off x="2382447" y="3401672"/>
            <a:ext cx="307070" cy="30707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Freeform: Shape 17"/>
          <p:cNvSpPr/>
          <p:nvPr/>
        </p:nvSpPr>
        <p:spPr>
          <a:xfrm>
            <a:off x="5912303" y="8814228"/>
            <a:ext cx="307070" cy="30707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2700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Freeform: Shape 18"/>
          <p:cNvSpPr/>
          <p:nvPr/>
        </p:nvSpPr>
        <p:spPr>
          <a:xfrm>
            <a:off x="17454919" y="2654148"/>
            <a:ext cx="307070" cy="30707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12700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0" name="Group 19"/>
          <p:cNvGrpSpPr/>
          <p:nvPr/>
        </p:nvGrpSpPr>
        <p:grpSpPr>
          <a:xfrm>
            <a:off x="6065838" y="4686181"/>
            <a:ext cx="7345362" cy="1643981"/>
            <a:chOff x="6065838" y="4686181"/>
            <a:chExt cx="7345362" cy="1643981"/>
          </a:xfrm>
        </p:grpSpPr>
        <p:sp>
          <p:nvSpPr>
            <p:cNvPr id="21" name="Rectangle 20"/>
            <p:cNvSpPr/>
            <p:nvPr/>
          </p:nvSpPr>
          <p:spPr>
            <a:xfrm>
              <a:off x="6065838" y="4686181"/>
              <a:ext cx="7345362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Geomanist Regular" panose="02000503000000020004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Thank You!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052809" y="5930052"/>
              <a:ext cx="537142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Segoe UI" panose="020B05020402040202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FOR YOUR TIME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661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41"/>
          <p:cNvGrpSpPr/>
          <p:nvPr/>
        </p:nvGrpSpPr>
        <p:grpSpPr>
          <a:xfrm>
            <a:off x="7285091" y="1169551"/>
            <a:ext cx="4906856" cy="1451623"/>
            <a:chOff x="7285091" y="1169551"/>
            <a:chExt cx="4906856" cy="1451623"/>
          </a:xfrm>
        </p:grpSpPr>
        <p:sp>
          <p:nvSpPr>
            <p:cNvPr id="14" name="Rectangle 42"/>
            <p:cNvSpPr/>
            <p:nvPr/>
          </p:nvSpPr>
          <p:spPr>
            <a:xfrm>
              <a:off x="7285091" y="1316829"/>
              <a:ext cx="490685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팀원 소개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15" name="Rectangle 43"/>
            <p:cNvSpPr/>
            <p:nvPr/>
          </p:nvSpPr>
          <p:spPr>
            <a:xfrm>
              <a:off x="9338410" y="2282620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err="1"/>
                <a:t>강상우</a:t>
              </a:r>
              <a:endParaRPr lang="id-ID" sz="1600" dirty="0"/>
            </a:p>
          </p:txBody>
        </p:sp>
        <p:sp>
          <p:nvSpPr>
            <p:cNvPr id="16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0" y="0"/>
            <a:ext cx="194770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3"/>
          <a:srcRect l="33264" t="38014" r="10296" b="17812"/>
          <a:stretch/>
        </p:blipFill>
        <p:spPr>
          <a:xfrm>
            <a:off x="2626660" y="3546762"/>
            <a:ext cx="14223718" cy="626225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01765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1"/>
          <p:cNvGrpSpPr/>
          <p:nvPr/>
        </p:nvGrpSpPr>
        <p:grpSpPr>
          <a:xfrm>
            <a:off x="7285091" y="1169551"/>
            <a:ext cx="4906856" cy="1451623"/>
            <a:chOff x="7285091" y="1169551"/>
            <a:chExt cx="4906856" cy="1451623"/>
          </a:xfrm>
        </p:grpSpPr>
        <p:sp>
          <p:nvSpPr>
            <p:cNvPr id="6" name="Rectangle 42"/>
            <p:cNvSpPr/>
            <p:nvPr/>
          </p:nvSpPr>
          <p:spPr>
            <a:xfrm>
              <a:off x="7285091" y="1316829"/>
              <a:ext cx="490685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팀원 소개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8" name="Rectangle 43"/>
            <p:cNvSpPr/>
            <p:nvPr/>
          </p:nvSpPr>
          <p:spPr>
            <a:xfrm>
              <a:off x="9338409" y="2282620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/>
                <a:t>김인겸</a:t>
              </a:r>
              <a:endParaRPr lang="id-ID" sz="1600" dirty="0"/>
            </a:p>
          </p:txBody>
        </p:sp>
        <p:sp>
          <p:nvSpPr>
            <p:cNvPr id="9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16827" t="14722" r="19969" b="22917"/>
          <a:stretch/>
        </p:blipFill>
        <p:spPr>
          <a:xfrm>
            <a:off x="3959224" y="3171823"/>
            <a:ext cx="11558588" cy="641508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22629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1"/>
          <p:cNvGrpSpPr/>
          <p:nvPr/>
        </p:nvGrpSpPr>
        <p:grpSpPr>
          <a:xfrm>
            <a:off x="7285091" y="1169551"/>
            <a:ext cx="4906856" cy="1451623"/>
            <a:chOff x="7285091" y="1169551"/>
            <a:chExt cx="4906856" cy="1451623"/>
          </a:xfrm>
        </p:grpSpPr>
        <p:sp>
          <p:nvSpPr>
            <p:cNvPr id="6" name="Rectangle 42"/>
            <p:cNvSpPr/>
            <p:nvPr/>
          </p:nvSpPr>
          <p:spPr>
            <a:xfrm>
              <a:off x="7285091" y="1316829"/>
              <a:ext cx="490685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팀원 소개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8" name="Rectangle 43"/>
            <p:cNvSpPr/>
            <p:nvPr/>
          </p:nvSpPr>
          <p:spPr>
            <a:xfrm>
              <a:off x="9338409" y="2282620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err="1"/>
                <a:t>안찬웅</a:t>
              </a:r>
              <a:endParaRPr lang="id-ID" sz="1600" dirty="0"/>
            </a:p>
          </p:txBody>
        </p:sp>
        <p:sp>
          <p:nvSpPr>
            <p:cNvPr id="9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853" y="2952750"/>
            <a:ext cx="6944106" cy="66770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464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1"/>
          <p:cNvGrpSpPr/>
          <p:nvPr/>
        </p:nvGrpSpPr>
        <p:grpSpPr>
          <a:xfrm>
            <a:off x="7285091" y="1169551"/>
            <a:ext cx="4906856" cy="1451623"/>
            <a:chOff x="7285091" y="1169551"/>
            <a:chExt cx="4906856" cy="1451623"/>
          </a:xfrm>
        </p:grpSpPr>
        <p:sp>
          <p:nvSpPr>
            <p:cNvPr id="6" name="Rectangle 42"/>
            <p:cNvSpPr/>
            <p:nvPr/>
          </p:nvSpPr>
          <p:spPr>
            <a:xfrm>
              <a:off x="7285091" y="1316829"/>
              <a:ext cx="490685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팀원 소개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8" name="Rectangle 43"/>
            <p:cNvSpPr/>
            <p:nvPr/>
          </p:nvSpPr>
          <p:spPr>
            <a:xfrm>
              <a:off x="9338409" y="2282620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err="1"/>
                <a:t>장민영</a:t>
              </a:r>
              <a:endParaRPr lang="id-ID" sz="1600" dirty="0"/>
            </a:p>
          </p:txBody>
        </p:sp>
        <p:sp>
          <p:nvSpPr>
            <p:cNvPr id="9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28915" t="31631" r="4502" b="11036"/>
          <a:stretch/>
        </p:blipFill>
        <p:spPr>
          <a:xfrm>
            <a:off x="3875385" y="3444240"/>
            <a:ext cx="11799034" cy="5715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6700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1"/>
          <p:cNvGrpSpPr/>
          <p:nvPr/>
        </p:nvGrpSpPr>
        <p:grpSpPr>
          <a:xfrm>
            <a:off x="7285091" y="1169551"/>
            <a:ext cx="4906856" cy="1451623"/>
            <a:chOff x="7285091" y="1169551"/>
            <a:chExt cx="4906856" cy="1451623"/>
          </a:xfrm>
        </p:grpSpPr>
        <p:sp>
          <p:nvSpPr>
            <p:cNvPr id="6" name="Rectangle 42"/>
            <p:cNvSpPr/>
            <p:nvPr/>
          </p:nvSpPr>
          <p:spPr>
            <a:xfrm>
              <a:off x="7285091" y="1316829"/>
              <a:ext cx="490685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manist Regular" panose="02000503000000020004" pitchFamily="50" charset="0"/>
                  <a:ea typeface="Roboto Black" panose="02000000000000000000" pitchFamily="2" charset="0"/>
                  <a:cs typeface="Segoe UI" panose="020B0502040204020203" pitchFamily="34" charset="0"/>
                </a:rPr>
                <a:t>팀원 회의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Geomanist Regular" panose="02000503000000020004" pitchFamily="50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8" name="Rectangle 43"/>
            <p:cNvSpPr/>
            <p:nvPr/>
          </p:nvSpPr>
          <p:spPr>
            <a:xfrm>
              <a:off x="9348317" y="2282620"/>
              <a:ext cx="78040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/>
                <a:t>Team 1</a:t>
              </a:r>
              <a:endParaRPr lang="id-ID" sz="1600" dirty="0"/>
            </a:p>
          </p:txBody>
        </p:sp>
        <p:sp>
          <p:nvSpPr>
            <p:cNvPr id="9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7748" b="7577"/>
          <a:stretch/>
        </p:blipFill>
        <p:spPr>
          <a:xfrm>
            <a:off x="4834622" y="3325092"/>
            <a:ext cx="9686299" cy="6151417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91665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504970" y="4633186"/>
            <a:ext cx="638922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UML</a:t>
            </a:r>
            <a:r>
              <a:rPr lang="ko-KR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을 활용한</a:t>
            </a:r>
            <a:endParaRPr lang="en-US" altLang="ko-KR" sz="48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/>
            <a:r>
              <a:rPr lang="en-US" sz="4800" b="1" dirty="0">
                <a:solidFill>
                  <a:srgbClr val="FF0000"/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CGV</a:t>
            </a:r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 </a:t>
            </a:r>
            <a:r>
              <a:rPr lang="ko-KR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앱 분석</a:t>
            </a:r>
            <a:endParaRPr lang="id-ID" sz="48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 flipH="1">
            <a:off x="6735872" y="7016915"/>
            <a:ext cx="1111828" cy="1111829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cxnSpLocks/>
          </p:cNvCxnSpPr>
          <p:nvPr/>
        </p:nvCxnSpPr>
        <p:spPr>
          <a:xfrm flipH="1">
            <a:off x="11688332" y="2844056"/>
            <a:ext cx="1111828" cy="1111829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6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>
          <a:xfrm>
            <a:off x="8724894" y="1605269"/>
            <a:ext cx="8588939" cy="7555783"/>
          </a:xfrm>
          <a:prstGeom prst="roundRect">
            <a:avLst>
              <a:gd name="adj" fmla="val 367"/>
            </a:avLst>
          </a:prstGeom>
          <a:solidFill>
            <a:schemeClr val="bg1"/>
          </a:solidFill>
          <a:ln>
            <a:noFill/>
          </a:ln>
          <a:effectLst>
            <a:outerShdw blurRad="1270000" dist="10160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Rectangle 8"/>
          <p:cNvSpPr/>
          <p:nvPr/>
        </p:nvSpPr>
        <p:spPr>
          <a:xfrm>
            <a:off x="9597282" y="4149081"/>
            <a:ext cx="6844165" cy="3381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AutoNum type="arabicParenR"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CGV 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앱의 기능 분석 및 정리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0000"/>
              </a:lnSpc>
              <a:buAutoNum type="arabicParenR"/>
            </a:pP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0000"/>
              </a:lnSpc>
              <a:buAutoNum type="arabicParenR"/>
            </a:pPr>
            <a:r>
              <a:rPr lang="ko-KR" altLang="en-US" sz="20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액터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20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유스케이스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도출 후 </a:t>
            </a:r>
            <a:r>
              <a:rPr lang="ko-KR" altLang="en-US" sz="20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유스케이스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다이어그램 작성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0000"/>
              </a:lnSpc>
              <a:buAutoNum type="arabicParenR"/>
            </a:pP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0000"/>
              </a:lnSpc>
              <a:buAutoNum type="arabicParenR"/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한 사람 당 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1~2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개씩 </a:t>
            </a:r>
            <a:r>
              <a:rPr lang="ko-KR" altLang="en-US" sz="2000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유스케이스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분배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0000"/>
              </a:lnSpc>
              <a:buAutoNum type="arabicParenR"/>
            </a:pP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0000"/>
              </a:lnSpc>
              <a:buAutoNum type="arabicParenR"/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명세서 및 개념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분석 클래스 다이어그램 작성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0000"/>
              </a:lnSpc>
              <a:buAutoNum type="arabicParenR"/>
            </a:pP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0000"/>
              </a:lnSpc>
              <a:buAutoNum type="arabicParenR"/>
            </a:pP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개념 클래스 하나로 합치기</a:t>
            </a:r>
            <a:endParaRPr lang="id-ID" sz="2000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597282" y="2367408"/>
            <a:ext cx="68441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프로젝트 계획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Geomanist Regular" panose="02000503000000020004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6359" t="17361" r="64657" b="17778"/>
          <a:stretch/>
        </p:blipFill>
        <p:spPr>
          <a:xfrm>
            <a:off x="3357562" y="1605269"/>
            <a:ext cx="3957637" cy="760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99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C2">
      <a:dk1>
        <a:srgbClr val="000000"/>
      </a:dk1>
      <a:lt1>
        <a:srgbClr val="FFFFFF"/>
      </a:lt1>
      <a:dk2>
        <a:srgbClr val="2D3847"/>
      </a:dk2>
      <a:lt2>
        <a:srgbClr val="000000"/>
      </a:lt2>
      <a:accent1>
        <a:srgbClr val="20BEA0"/>
      </a:accent1>
      <a:accent2>
        <a:srgbClr val="33ADD3"/>
      </a:accent2>
      <a:accent3>
        <a:srgbClr val="1E4EB8"/>
      </a:accent3>
      <a:accent4>
        <a:srgbClr val="A516DE"/>
      </a:accent4>
      <a:accent5>
        <a:srgbClr val="EE1457"/>
      </a:accent5>
      <a:accent6>
        <a:srgbClr val="EB9B0B"/>
      </a:accent6>
      <a:hlink>
        <a:srgbClr val="44546A"/>
      </a:hlink>
      <a:folHlink>
        <a:srgbClr val="3EBBF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4612</TotalTime>
  <Words>212</Words>
  <Application>Microsoft Office PowerPoint</Application>
  <PresentationFormat>사용자 지정</PresentationFormat>
  <Paragraphs>93</Paragraphs>
  <Slides>21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Geomanist Regular</vt:lpstr>
      <vt:lpstr>G마켓 산스 Light</vt:lpstr>
      <vt:lpstr>Arial</vt:lpstr>
      <vt:lpstr>Calibri</vt:lpstr>
      <vt:lpstr>Gill Sans MT Condensed</vt:lpstr>
      <vt:lpstr>Roboto Condensed</vt:lpstr>
      <vt:lpstr>Segoe UI</vt:lpstr>
      <vt:lpstr>Segoe UI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delight</dc:creator>
  <cp:lastModifiedBy>안 찬웅</cp:lastModifiedBy>
  <cp:revision>328</cp:revision>
  <dcterms:created xsi:type="dcterms:W3CDTF">2017-04-18T01:46:38Z</dcterms:created>
  <dcterms:modified xsi:type="dcterms:W3CDTF">2022-11-17T10:44:31Z</dcterms:modified>
</cp:coreProperties>
</file>

<file path=docProps/thumbnail.jpeg>
</file>